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oto Sans" panose="020B0502040504020204" pitchFamily="34"/>
      <p:regular r:id="rId17"/>
      <p:bold r:id="rId18"/>
      <p:italic r:id="rId19"/>
      <p:boldItalic r:id="rId20"/>
    </p:embeddedFont>
    <p:embeddedFont>
      <p:font typeface="游ゴシック" panose="020B0400000000000000" pitchFamily="50" charset="-128"/>
      <p:regular r:id="rId21"/>
      <p:bold r:id="rId2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709"/>
    <a:srgbClr val="1A8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139" dt="2019-05-06T09:26:49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 varScale="1">
        <p:scale>
          <a:sx n="64" d="100"/>
          <a:sy n="64" d="100"/>
        </p:scale>
        <p:origin x="10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9:29:32.123" v="524" actId="2711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8:23:42.126" v="461"/>
        <pc:sldMkLst>
          <pc:docMk/>
          <pc:sldMk cId="1723648920" sldId="257"/>
        </pc:sldMkLst>
        <pc:spChg chg="add del">
          <ac:chgData name="東村邦彦 / TOUMURA，KUNIHIKO" userId="aa80352f-8581-4c8d-8917-6e2824d17308" providerId="ADAL" clId="{7FB9A5F9-4BCC-4036-9830-46B5734B19F2}" dt="2019-05-06T08:23:42.126" v="461"/>
          <ac:spMkLst>
            <pc:docMk/>
            <pc:sldMk cId="1723648920" sldId="257"/>
            <ac:spMk id="19" creationId="{A4AF4462-ED73-43A0-9962-F6207CDA8C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3:36.775" v="460" actId="207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8:28:18.263" v="511" actId="164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8:25:35.357" v="486"/>
          <ac:spMkLst>
            <pc:docMk/>
            <pc:sldMk cId="2999952593" sldId="258"/>
            <ac:spMk id="49" creationId="{B57BB28E-BD26-43E0-B811-3CBB11442CF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3" creationId="{C91DDAF3-44B1-4040-8A49-6A9BF1972D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4" creationId="{2FDD3FA6-E3ED-48C7-A7F6-B5B1DE7D2B9D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5" creationId="{58D736F0-B139-450F-BCE6-3FD7E75C31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8" creationId="{94E4F122-5E88-4E5B-A821-AB4EB8BFB02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0" creationId="{E723A021-5C92-4DDB-AB6C-A261A60B901B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1" creationId="{E31785F5-D324-4FD8-A78B-B2D4AE4B3A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4" creationId="{8EFFEFFE-0BA0-4FDA-9AA2-6C72D9DC3B2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5" creationId="{D3850C22-E284-4BB1-AE0B-FE8E8A17B29A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8" creationId="{E237E5F1-506A-4A1C-A06D-801D4CC44296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9" creationId="{DA2BBED2-A420-4ECD-82D1-EF0975947D0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5" creationId="{4A713892-25B5-4596-A5DE-368CCE1CE7B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8:24:04.281" v="463" actId="207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0" creationId="{3E8D9F69-F9ED-4520-805F-82E324F081B2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8:24:30.608" v="473" actId="1038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75" creationId="{B0530658-534C-4E4C-9C0E-1C2F842279D2}"/>
          </ac:spMkLst>
        </pc:spChg>
        <pc:grpChg chg="add del mod">
          <ac:chgData name="東村邦彦 / TOUMURA，KUNIHIKO" userId="aa80352f-8581-4c8d-8917-6e2824d17308" providerId="ADAL" clId="{7FB9A5F9-4BCC-4036-9830-46B5734B19F2}" dt="2019-05-06T08:24:50.478" v="478" actId="165"/>
          <ac:grpSpMkLst>
            <pc:docMk/>
            <pc:sldMk cId="2999952593" sldId="258"/>
            <ac:grpSpMk id="3" creationId="{1873C059-730D-4FA4-930B-53355AFB35D6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4" creationId="{78B99690-9EC0-4A7D-8559-321034D0B4C0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5" creationId="{96DC37AA-E9B0-466D-A34D-DF4224278880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del mod topLvl">
          <ac:chgData name="東村邦彦 / TOUMURA，KUNIHIKO" userId="aa80352f-8581-4c8d-8917-6e2824d17308" providerId="ADAL" clId="{7FB9A5F9-4BCC-4036-9830-46B5734B19F2}" dt="2019-05-06T08:25:08.093" v="479" actId="165"/>
          <ac:grpSpMkLst>
            <pc:docMk/>
            <pc:sldMk cId="2999952593" sldId="258"/>
            <ac:grpSpMk id="159" creationId="{C6370A61-96F3-4D8E-805E-F3ADBF0798D2}"/>
          </ac:grpSpMkLst>
        </pc:grpChg>
        <pc:grpChg chg="mod topLvl">
          <ac:chgData name="東村邦彦 / TOUMURA，KUNIHIKO" userId="aa80352f-8581-4c8d-8917-6e2824d17308" providerId="ADAL" clId="{7FB9A5F9-4BCC-4036-9830-46B5734B19F2}" dt="2019-05-06T08:25:23.485" v="485" actId="338"/>
          <ac:grpSpMkLst>
            <pc:docMk/>
            <pc:sldMk cId="2999952593" sldId="258"/>
            <ac:grpSpMk id="161" creationId="{AA228EB5-EC0E-4ACF-A549-2B4C9CCEE94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9:29:32.123" v="524" actId="2711"/>
        <pc:sldMkLst>
          <pc:docMk/>
          <pc:sldMk cId="3973770788" sldId="259"/>
        </pc:sldMkLst>
        <pc:spChg chg="add del mod">
          <ac:chgData name="東村邦彦 / TOUMURA，KUNIHIKO" userId="aa80352f-8581-4c8d-8917-6e2824d17308" providerId="ADAL" clId="{7FB9A5F9-4BCC-4036-9830-46B5734B19F2}" dt="2019-05-06T08:26:03.097" v="492"/>
          <ac:spMkLst>
            <pc:docMk/>
            <pc:sldMk cId="3973770788" sldId="259"/>
            <ac:spMk id="42" creationId="{0A76CFEF-AEEE-410F-8909-71262547B58E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6:49.199" v="522" actId="2711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add del">
          <ac:chgData name="東村邦彦 / TOUMURA，KUNIHIKO" userId="aa80352f-8581-4c8d-8917-6e2824d17308" providerId="ADAL" clId="{7FB9A5F9-4BCC-4036-9830-46B5734B19F2}" dt="2019-05-06T08:26:56.964" v="502"/>
          <ac:spMkLst>
            <pc:docMk/>
            <pc:sldMk cId="4176539835" sldId="260"/>
            <ac:spMk id="131" creationId="{963D5E6E-E7BC-405E-B76F-B31981E21F9A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mod">
          <ac:chgData name="東村邦彦 / TOUMURA，KUNIHIKO" userId="aa80352f-8581-4c8d-8917-6e2824d17308" providerId="ADAL" clId="{7FB9A5F9-4BCC-4036-9830-46B5734B19F2}" dt="2019-05-06T08:26:53.469" v="501" actId="207"/>
          <ac:spMkLst>
            <pc:docMk/>
            <pc:sldMk cId="4176539835" sldId="260"/>
            <ac:spMk id="238" creationId="{EF905D3F-F85E-45FC-AE12-734B118C677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mod">
          <ac:chgData name="東村邦彦 / TOUMURA，KUNIHIKO" userId="aa80352f-8581-4c8d-8917-6e2824d17308" providerId="ADAL" clId="{7FB9A5F9-4BCC-4036-9830-46B5734B19F2}" dt="2019-05-06T08:26:45.237" v="498" actId="207"/>
          <ac:spMkLst>
            <pc:docMk/>
            <pc:sldMk cId="4176539835" sldId="260"/>
            <ac:spMk id="250" creationId="{9AD6313C-4AA7-49B2-B195-89AFC9F5EB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mod">
          <ac:chgData name="東村邦彦 / TOUMURA，KUNIHIKO" userId="aa80352f-8581-4c8d-8917-6e2824d17308" providerId="ADAL" clId="{7FB9A5F9-4BCC-4036-9830-46B5734B19F2}" dt="2019-05-06T08:26:50.589" v="500" actId="207"/>
          <ac:spMkLst>
            <pc:docMk/>
            <pc:sldMk cId="4176539835" sldId="260"/>
            <ac:spMk id="262" creationId="{0F017F9B-11F4-4768-B948-A3E3505FD04C}"/>
          </ac:spMkLst>
        </pc:spChg>
        <pc:spChg chg="mod">
          <ac:chgData name="東村邦彦 / TOUMURA，KUNIHIKO" userId="aa80352f-8581-4c8d-8917-6e2824d17308" providerId="ADAL" clId="{7FB9A5F9-4BCC-4036-9830-46B5734B19F2}" dt="2019-05-06T08:26:47.738" v="499" actId="207"/>
          <ac:spMkLst>
            <pc:docMk/>
            <pc:sldMk cId="4176539835" sldId="260"/>
            <ac:spMk id="269" creationId="{A0EDF65B-DE8E-4EA2-B13E-E69D32C2B5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mod">
          <ac:chgData name="東村邦彦 / TOUMURA，KUNIHIKO" userId="aa80352f-8581-4c8d-8917-6e2824d17308" providerId="ADAL" clId="{7FB9A5F9-4BCC-4036-9830-46B5734B19F2}" dt="2019-05-06T08:26:28.250" v="495" actId="207"/>
          <ac:spMkLst>
            <pc:docMk/>
            <pc:sldMk cId="4176539835" sldId="260"/>
            <ac:spMk id="287" creationId="{517ABA4D-926A-47C8-A59C-1BC2CFF196B4}"/>
          </ac:spMkLst>
        </pc:spChg>
        <pc:spChg chg="mod">
          <ac:chgData name="東村邦彦 / TOUMURA，KUNIHIKO" userId="aa80352f-8581-4c8d-8917-6e2824d17308" providerId="ADAL" clId="{7FB9A5F9-4BCC-4036-9830-46B5734B19F2}" dt="2019-05-06T08:26:17.172" v="494" actId="207"/>
          <ac:spMkLst>
            <pc:docMk/>
            <pc:sldMk cId="4176539835" sldId="260"/>
            <ac:spMk id="294" creationId="{27DD11B2-61A1-4357-82DE-C3B14ABF535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mod">
          <ac:chgData name="東村邦彦 / TOUMURA，KUNIHIKO" userId="aa80352f-8581-4c8d-8917-6e2824d17308" providerId="ADAL" clId="{7FB9A5F9-4BCC-4036-9830-46B5734B19F2}" dt="2019-05-06T08:26:42.592" v="497" actId="207"/>
          <ac:spMkLst>
            <pc:docMk/>
            <pc:sldMk cId="4176539835" sldId="260"/>
            <ac:spMk id="325" creationId="{534263EB-2E04-4EBA-BFEF-4C6DDDF3880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mod">
          <ac:chgData name="東村邦彦 / TOUMURA，KUNIHIKO" userId="aa80352f-8581-4c8d-8917-6e2824d17308" providerId="ADAL" clId="{7FB9A5F9-4BCC-4036-9830-46B5734B19F2}" dt="2019-05-06T08:26:31.874" v="496" actId="207"/>
          <ac:spMkLst>
            <pc:docMk/>
            <pc:sldMk cId="4176539835" sldId="260"/>
            <ac:spMk id="347" creationId="{3EB7D988-46BA-445E-A62F-4BF5293B21B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9:26:49.199" v="522" actId="2711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9:26:49.199" v="522" actId="2711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7:06.413" v="523" actId="2711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add del">
          <ac:chgData name="東村邦彦 / TOUMURA，KUNIHIKO" userId="aa80352f-8581-4c8d-8917-6e2824d17308" providerId="ADAL" clId="{7FB9A5F9-4BCC-4036-9830-46B5734B19F2}" dt="2019-05-06T08:27:09.927" v="505"/>
          <ac:spMkLst>
            <pc:docMk/>
            <pc:sldMk cId="3604861368" sldId="261"/>
            <ac:spMk id="19" creationId="{5CF96174-4372-448E-A06E-18E3C3A59E69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9:24:54.545" v="517" actId="207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9:24:54.545" v="517" actId="207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9:25:05.262" v="518" actId="207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9:25:05.262" v="518" actId="207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9:25:09.762" v="519" actId="207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9:25:09.762" v="519" actId="207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9:25:09.762" v="519" actId="207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8:29:45.992" v="514" actId="1035"/>
          <ac:spMkLst>
            <pc:docMk/>
            <pc:sldMk cId="1443190846" sldId="265"/>
            <ac:spMk id="18" creationId="{B0ADC606-4B40-4367-B451-F075B0B20BF6}"/>
          </ac:spMkLst>
        </pc:spChg>
        <pc:grpChg chg="add mod">
          <ac:chgData name="東村邦彦 / TOUMURA，KUNIHIKO" userId="aa80352f-8581-4c8d-8917-6e2824d17308" providerId="ADAL" clId="{7FB9A5F9-4BCC-4036-9830-46B5734B19F2}" dt="2019-05-06T08:29:39" v="512" actId="164"/>
          <ac:grpSpMkLst>
            <pc:docMk/>
            <pc:sldMk cId="1443190846" sldId="265"/>
            <ac:grpSpMk id="2" creationId="{175EBB58-4D0F-44D9-9F04-A592EF9DC215}"/>
          </ac:grpSpMkLst>
        </pc:grp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9:25:14.162" v="520" actId="20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8:27:19.690" v="507" actId="207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add del">
          <ac:chgData name="東村邦彦 / TOUMURA，KUNIHIKO" userId="aa80352f-8581-4c8d-8917-6e2824d17308" providerId="ADAL" clId="{7FB9A5F9-4BCC-4036-9830-46B5734B19F2}" dt="2019-05-06T08:27:22.035" v="508"/>
          <ac:spMkLst>
            <pc:docMk/>
            <pc:sldMk cId="3842681772" sldId="266"/>
            <ac:spMk id="30" creationId="{CA17CF19-DD12-44B8-BF7A-69D555D4B53F}"/>
          </ac:spMkLst>
        </pc:spChg>
        <pc:spChg chg="mod">
          <ac:chgData name="東村邦彦 / TOUMURA，KUNIHIKO" userId="aa80352f-8581-4c8d-8917-6e2824d17308" providerId="ADAL" clId="{7FB9A5F9-4BCC-4036-9830-46B5734B19F2}" dt="2019-05-06T09:25:14.162" v="520" actId="207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9:25:14.162" v="520" actId="207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9:25:20.486" v="521" actId="207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9:25:20.486" v="521" actId="207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9:25:20.486" v="521" actId="207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9:25:20.486" v="521" actId="207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9:25:20.486" v="521" actId="207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8:27:27.080" v="509" actId="207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8:27:30.569" v="510" actId="207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15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Consumer--Thing interaction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images/architecture/consumer-thing.png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8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1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16 Linked Things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images/architecture/linked-things.png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7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17 Intermediary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images/architecture/intermediary.png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WoT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/>
              <a:t>architecture/overview</a:t>
            </a:r>
            <a:r>
              <a:rPr lang="en-US" altLang="ja-JP" dirty="0"/>
              <a:t>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1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19 Architectural Aspects of a Thing</a:t>
            </a:r>
            <a:br>
              <a:rPr lang="en-US" altLang="ja-JP" dirty="0"/>
            </a:br>
            <a:r>
              <a:rPr kumimoji="1" lang="en-US" altLang="ja-JP" dirty="0"/>
              <a:t>images/architecture/webthing.png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32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20 Servient as a Thing</a:t>
            </a:r>
            <a:br>
              <a:rPr lang="en-US" altLang="ja-JP" dirty="0"/>
            </a:br>
            <a:r>
              <a:rPr lang="en-US" altLang="ja-JP" dirty="0"/>
              <a:t>images/architecture/servient-thing-exposedThing.png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7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21 Servient as a Consumer</a:t>
            </a:r>
            <a:br>
              <a:rPr lang="en-US" altLang="ja-JP" dirty="0"/>
            </a:br>
            <a:r>
              <a:rPr lang="en-US" altLang="ja-JP" dirty="0"/>
              <a:t>images/architecture/servient-consumer-consumedThing.png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32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Servient as an Intermediary</a:t>
            </a:r>
            <a:br>
              <a:rPr lang="en-US" altLang="ja-JP" dirty="0"/>
            </a:br>
            <a:r>
              <a:rPr lang="en-US" altLang="ja-JP" dirty="0"/>
              <a:t>images/architecture/servient-intermediary.png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68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24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12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8E14FCE-E145-4029-8B05-05BE7A11DC83}"/>
              </a:ext>
            </a:extLst>
          </p:cNvPr>
          <p:cNvSpPr/>
          <p:nvPr/>
        </p:nvSpPr>
        <p:spPr>
          <a:xfrm>
            <a:off x="0" y="2482327"/>
            <a:ext cx="12192000" cy="189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E539ED1-15E7-4747-9FDA-2820EE836DB0}"/>
              </a:ext>
            </a:extLst>
          </p:cNvPr>
          <p:cNvGrpSpPr/>
          <p:nvPr/>
        </p:nvGrpSpPr>
        <p:grpSpPr>
          <a:xfrm>
            <a:off x="1767779" y="2724889"/>
            <a:ext cx="8656443" cy="1377444"/>
            <a:chOff x="1767779" y="2724889"/>
            <a:chExt cx="8656443" cy="1377444"/>
          </a:xfrm>
        </p:grpSpPr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3C31C592-424C-4E77-B370-B9A1EB9EE828}"/>
                </a:ext>
              </a:extLst>
            </p:cNvPr>
            <p:cNvSpPr/>
            <p:nvPr/>
          </p:nvSpPr>
          <p:spPr>
            <a:xfrm rot="5400000">
              <a:off x="7634859" y="2512689"/>
              <a:ext cx="439632" cy="14466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DBCB42D2-B872-4F38-B194-899639B23BC1}"/>
                </a:ext>
              </a:extLst>
            </p:cNvPr>
            <p:cNvSpPr/>
            <p:nvPr/>
          </p:nvSpPr>
          <p:spPr bwMode="auto">
            <a:xfrm>
              <a:off x="8543484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7651BB51-88C1-4DE4-9191-4729E5EB2A10}"/>
                </a:ext>
              </a:extLst>
            </p:cNvPr>
            <p:cNvSpPr/>
            <p:nvPr/>
          </p:nvSpPr>
          <p:spPr bwMode="auto">
            <a:xfrm>
              <a:off x="1767779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5" name="テキスト ボックス 28">
              <a:extLst>
                <a:ext uri="{FF2B5EF4-FFF2-40B4-BE49-F238E27FC236}">
                  <a16:creationId xmlns:a16="http://schemas.microsoft.com/office/drawing/2014/main" id="{540F318E-9A48-4515-B940-638177F308D6}"/>
                </a:ext>
              </a:extLst>
            </p:cNvPr>
            <p:cNvSpPr txBox="1"/>
            <p:nvPr/>
          </p:nvSpPr>
          <p:spPr>
            <a:xfrm>
              <a:off x="7387945" y="2724889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id="{5A74E618-1681-43D2-A67D-88244E86A6BF}"/>
                </a:ext>
              </a:extLst>
            </p:cNvPr>
            <p:cNvSpPr/>
            <p:nvPr/>
          </p:nvSpPr>
          <p:spPr>
            <a:xfrm rot="5400000">
              <a:off x="4141753" y="2540202"/>
              <a:ext cx="439632" cy="1391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テキスト ボックス 31">
              <a:extLst>
                <a:ext uri="{FF2B5EF4-FFF2-40B4-BE49-F238E27FC236}">
                  <a16:creationId xmlns:a16="http://schemas.microsoft.com/office/drawing/2014/main" id="{86F6C775-1C95-4619-9DCF-1E739EFDAF35}"/>
                </a:ext>
              </a:extLst>
            </p:cNvPr>
            <p:cNvSpPr txBox="1"/>
            <p:nvPr/>
          </p:nvSpPr>
          <p:spPr>
            <a:xfrm>
              <a:off x="3904035" y="2724889"/>
              <a:ext cx="1019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81BFC051-F4A4-4172-92C5-9350BE962B6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517" y="3747064"/>
              <a:ext cx="489496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37" name="テキスト ボックス 34">
              <a:extLst>
                <a:ext uri="{FF2B5EF4-FFF2-40B4-BE49-F238E27FC236}">
                  <a16:creationId xmlns:a16="http://schemas.microsoft.com/office/drawing/2014/main" id="{E85A02E4-CFA8-406E-90F2-A38EC22D4E97}"/>
                </a:ext>
              </a:extLst>
            </p:cNvPr>
            <p:cNvSpPr txBox="1"/>
            <p:nvPr/>
          </p:nvSpPr>
          <p:spPr>
            <a:xfrm>
              <a:off x="5577269" y="37330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9" name="角丸四角形 21">
              <a:extLst>
                <a:ext uri="{FF2B5EF4-FFF2-40B4-BE49-F238E27FC236}">
                  <a16:creationId xmlns:a16="http://schemas.microsoft.com/office/drawing/2014/main" id="{7ED34172-299A-4064-B7AE-55A1571160EE}"/>
                </a:ext>
              </a:extLst>
            </p:cNvPr>
            <p:cNvSpPr/>
            <p:nvPr/>
          </p:nvSpPr>
          <p:spPr bwMode="auto">
            <a:xfrm>
              <a:off x="5050886" y="2785297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F7C21190-A346-4B44-9486-EB9D0F7B5335}"/>
                </a:ext>
              </a:extLst>
            </p:cNvPr>
            <p:cNvGrpSpPr/>
            <p:nvPr/>
          </p:nvGrpSpPr>
          <p:grpSpPr>
            <a:xfrm>
              <a:off x="5147318" y="2889880"/>
              <a:ext cx="486738" cy="527762"/>
              <a:chOff x="3554788" y="2082553"/>
              <a:chExt cx="568045" cy="615987"/>
            </a:xfrm>
          </p:grpSpPr>
          <p:sp>
            <p:nvSpPr>
              <p:cNvPr id="41" name="Isosceles Triangle 45">
                <a:extLst>
                  <a:ext uri="{FF2B5EF4-FFF2-40B4-BE49-F238E27FC236}">
                    <a16:creationId xmlns:a16="http://schemas.microsoft.com/office/drawing/2014/main" id="{303B69B8-814D-4CE5-97E7-D1EF6E5803FF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46">
                <a:extLst>
                  <a:ext uri="{FF2B5EF4-FFF2-40B4-BE49-F238E27FC236}">
                    <a16:creationId xmlns:a16="http://schemas.microsoft.com/office/drawing/2014/main" id="{3BFE5026-80E7-422F-89AD-EFAD33FBE77F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78E20DF9-7524-4EAB-B9C5-CD95639CE6E2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8">
                <a:extLst>
                  <a:ext uri="{FF2B5EF4-FFF2-40B4-BE49-F238E27FC236}">
                    <a16:creationId xmlns:a16="http://schemas.microsoft.com/office/drawing/2014/main" id="{C8C9C2DF-3D35-4170-940F-083CBE8E9457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テキスト ボックス 23">
              <a:extLst>
                <a:ext uri="{FF2B5EF4-FFF2-40B4-BE49-F238E27FC236}">
                  <a16:creationId xmlns:a16="http://schemas.microsoft.com/office/drawing/2014/main" id="{6AECE407-05A7-436A-BB46-FFA418073DA1}"/>
                </a:ext>
              </a:extLst>
            </p:cNvPr>
            <p:cNvSpPr txBox="1"/>
            <p:nvPr/>
          </p:nvSpPr>
          <p:spPr>
            <a:xfrm>
              <a:off x="5563716" y="2785297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4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284072B-C1BB-4C9B-8546-915140F59FB1}"/>
              </a:ext>
            </a:extLst>
          </p:cNvPr>
          <p:cNvSpPr/>
          <p:nvPr/>
        </p:nvSpPr>
        <p:spPr>
          <a:xfrm>
            <a:off x="0" y="2614863"/>
            <a:ext cx="12192000" cy="202130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CC5A6FC1-F262-482C-BDA9-E96F13F6599C}"/>
              </a:ext>
            </a:extLst>
          </p:cNvPr>
          <p:cNvSpPr/>
          <p:nvPr/>
        </p:nvSpPr>
        <p:spPr>
          <a:xfrm>
            <a:off x="465987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DF9C56AB-C4F6-4706-A5E0-4D2808E96056}"/>
              </a:ext>
            </a:extLst>
          </p:cNvPr>
          <p:cNvSpPr/>
          <p:nvPr/>
        </p:nvSpPr>
        <p:spPr>
          <a:xfrm>
            <a:off x="5070057" y="3277238"/>
            <a:ext cx="2142467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FF5839F-B632-415F-829C-CCBAB1E23D2B}"/>
              </a:ext>
            </a:extLst>
          </p:cNvPr>
          <p:cNvSpPr/>
          <p:nvPr/>
        </p:nvSpPr>
        <p:spPr>
          <a:xfrm>
            <a:off x="5158995" y="3728592"/>
            <a:ext cx="972025" cy="3488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1D384AB7-0C5C-4C2C-9629-ADDC4A75AE02}"/>
              </a:ext>
            </a:extLst>
          </p:cNvPr>
          <p:cNvSpPr/>
          <p:nvPr/>
        </p:nvSpPr>
        <p:spPr>
          <a:xfrm>
            <a:off x="616361" y="3722423"/>
            <a:ext cx="1840242" cy="3550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38" name="Gerade Verbindung mit Pfeil 42">
            <a:extLst>
              <a:ext uri="{FF2B5EF4-FFF2-40B4-BE49-F238E27FC236}">
                <a16:creationId xmlns:a16="http://schemas.microsoft.com/office/drawing/2014/main" id="{A165D97E-8BCF-486A-A740-BE00B282297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393954" y="3903025"/>
            <a:ext cx="2765041" cy="9254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6" name="Down Arrow 40">
            <a:extLst>
              <a:ext uri="{FF2B5EF4-FFF2-40B4-BE49-F238E27FC236}">
                <a16:creationId xmlns:a16="http://schemas.microsoft.com/office/drawing/2014/main" id="{267832C6-A221-44E8-AA8F-92D2E2C57EFE}"/>
              </a:ext>
            </a:extLst>
          </p:cNvPr>
          <p:cNvSpPr/>
          <p:nvPr/>
        </p:nvSpPr>
        <p:spPr>
          <a:xfrm rot="5400000">
            <a:off x="4691804" y="3245251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Down Arrow 40">
            <a:extLst>
              <a:ext uri="{FF2B5EF4-FFF2-40B4-BE49-F238E27FC236}">
                <a16:creationId xmlns:a16="http://schemas.microsoft.com/office/drawing/2014/main" id="{6B52E52C-E1C4-4AF5-93F2-B18408F89613}"/>
              </a:ext>
            </a:extLst>
          </p:cNvPr>
          <p:cNvSpPr/>
          <p:nvPr/>
        </p:nvSpPr>
        <p:spPr>
          <a:xfrm rot="5400000">
            <a:off x="2653470" y="3248665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B20017C9-B809-4557-B304-F82524A7C2DA}"/>
              </a:ext>
            </a:extLst>
          </p:cNvPr>
          <p:cNvSpPr/>
          <p:nvPr/>
        </p:nvSpPr>
        <p:spPr>
          <a:xfrm>
            <a:off x="6159239" y="3730135"/>
            <a:ext cx="972025" cy="3550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9FD8ECA4-5FA1-439D-B6E7-FBE212612831}"/>
              </a:ext>
            </a:extLst>
          </p:cNvPr>
          <p:cNvSpPr/>
          <p:nvPr/>
        </p:nvSpPr>
        <p:spPr>
          <a:xfrm>
            <a:off x="9601435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66F0460B-2EC7-4A54-A89E-EA1E88F3C627}"/>
              </a:ext>
            </a:extLst>
          </p:cNvPr>
          <p:cNvSpPr/>
          <p:nvPr/>
        </p:nvSpPr>
        <p:spPr>
          <a:xfrm>
            <a:off x="9753021" y="3722423"/>
            <a:ext cx="1840242" cy="3550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58" name="Down Arrow 40">
            <a:extLst>
              <a:ext uri="{FF2B5EF4-FFF2-40B4-BE49-F238E27FC236}">
                <a16:creationId xmlns:a16="http://schemas.microsoft.com/office/drawing/2014/main" id="{64E2ED38-AE19-4DB1-BE65-EEE19557E93D}"/>
              </a:ext>
            </a:extLst>
          </p:cNvPr>
          <p:cNvSpPr/>
          <p:nvPr/>
        </p:nvSpPr>
        <p:spPr>
          <a:xfrm rot="5400000">
            <a:off x="9223182" y="3239082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Down Arrow 40">
            <a:extLst>
              <a:ext uri="{FF2B5EF4-FFF2-40B4-BE49-F238E27FC236}">
                <a16:creationId xmlns:a16="http://schemas.microsoft.com/office/drawing/2014/main" id="{48ABEE3C-D0FA-4251-831C-A1F8B6B0EDC0}"/>
              </a:ext>
            </a:extLst>
          </p:cNvPr>
          <p:cNvSpPr/>
          <p:nvPr/>
        </p:nvSpPr>
        <p:spPr>
          <a:xfrm rot="5400000">
            <a:off x="7207088" y="3222049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0" name="Gerade Verbindung mit Pfeil 42">
            <a:extLst>
              <a:ext uri="{FF2B5EF4-FFF2-40B4-BE49-F238E27FC236}">
                <a16:creationId xmlns:a16="http://schemas.microsoft.com/office/drawing/2014/main" id="{8964598A-C159-43DB-81F7-1AD0AB732683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7131264" y="3899941"/>
            <a:ext cx="2621757" cy="7712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D6EF15A-8F1E-4744-A256-94BAA68C44E4}"/>
              </a:ext>
            </a:extLst>
          </p:cNvPr>
          <p:cNvSpPr txBox="1"/>
          <p:nvPr/>
        </p:nvSpPr>
        <p:spPr>
          <a:xfrm>
            <a:off x="5357798" y="283643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2" name="テキスト ボックス 48">
            <a:extLst>
              <a:ext uri="{FF2B5EF4-FFF2-40B4-BE49-F238E27FC236}">
                <a16:creationId xmlns:a16="http://schemas.microsoft.com/office/drawing/2014/main" id="{899C66D3-94CF-4E82-B92D-8774A3EFCBBC}"/>
              </a:ext>
            </a:extLst>
          </p:cNvPr>
          <p:cNvSpPr txBox="1"/>
          <p:nvPr/>
        </p:nvSpPr>
        <p:spPr>
          <a:xfrm>
            <a:off x="10296205" y="283619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テキスト ボックス 48">
            <a:extLst>
              <a:ext uri="{FF2B5EF4-FFF2-40B4-BE49-F238E27FC236}">
                <a16:creationId xmlns:a16="http://schemas.microsoft.com/office/drawing/2014/main" id="{47E826B1-C5DE-48D2-B780-981A75D4A075}"/>
              </a:ext>
            </a:extLst>
          </p:cNvPr>
          <p:cNvSpPr txBox="1"/>
          <p:nvPr/>
        </p:nvSpPr>
        <p:spPr>
          <a:xfrm>
            <a:off x="883098" y="2836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A5C6B17-CB4D-404E-9A62-94A72A0AB8CE}"/>
              </a:ext>
            </a:extLst>
          </p:cNvPr>
          <p:cNvGrpSpPr/>
          <p:nvPr/>
        </p:nvGrpSpPr>
        <p:grpSpPr>
          <a:xfrm>
            <a:off x="3026623" y="3139663"/>
            <a:ext cx="1818891" cy="617336"/>
            <a:chOff x="5050886" y="2913633"/>
            <a:chExt cx="2213820" cy="707886"/>
          </a:xfrm>
        </p:grpSpPr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id="{576996EE-CB56-4FAB-9287-9B314D21D3D3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66" name="Group 44">
              <a:extLst>
                <a:ext uri="{FF2B5EF4-FFF2-40B4-BE49-F238E27FC236}">
                  <a16:creationId xmlns:a16="http://schemas.microsoft.com/office/drawing/2014/main" id="{6B13013A-F933-48CE-B02E-ED5D36E52AE7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68" name="Isosceles Triangle 45">
                <a:extLst>
                  <a:ext uri="{FF2B5EF4-FFF2-40B4-BE49-F238E27FC236}">
                    <a16:creationId xmlns:a16="http://schemas.microsoft.com/office/drawing/2014/main" id="{A2B83429-04E4-4D3F-9131-50BA19E70011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9" name="Oval 46">
                <a:extLst>
                  <a:ext uri="{FF2B5EF4-FFF2-40B4-BE49-F238E27FC236}">
                    <a16:creationId xmlns:a16="http://schemas.microsoft.com/office/drawing/2014/main" id="{A6432F8F-C941-4FBC-9541-52745ECB77EE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0" name="Oval 47">
                <a:extLst>
                  <a:ext uri="{FF2B5EF4-FFF2-40B4-BE49-F238E27FC236}">
                    <a16:creationId xmlns:a16="http://schemas.microsoft.com/office/drawing/2014/main" id="{2669B580-C4F9-4E3F-86AE-5D7EAD3372C4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48">
                <a:extLst>
                  <a:ext uri="{FF2B5EF4-FFF2-40B4-BE49-F238E27FC236}">
                    <a16:creationId xmlns:a16="http://schemas.microsoft.com/office/drawing/2014/main" id="{49C91B1B-BA42-49E0-A1EF-6A44215E3C4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7" name="テキスト ボックス 23">
              <a:extLst>
                <a:ext uri="{FF2B5EF4-FFF2-40B4-BE49-F238E27FC236}">
                  <a16:creationId xmlns:a16="http://schemas.microsoft.com/office/drawing/2014/main" id="{D6ED8DA0-566C-43B7-A920-348F2060A8D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8594F78-9DB1-47D6-823D-31AA5CFC4480}"/>
              </a:ext>
            </a:extLst>
          </p:cNvPr>
          <p:cNvGrpSpPr/>
          <p:nvPr/>
        </p:nvGrpSpPr>
        <p:grpSpPr>
          <a:xfrm>
            <a:off x="7590134" y="3144796"/>
            <a:ext cx="1818891" cy="617336"/>
            <a:chOff x="5050886" y="2913633"/>
            <a:chExt cx="2213820" cy="707886"/>
          </a:xfrm>
        </p:grpSpPr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11C1C594-F34D-4D77-9703-88827932644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id="{85C1C00E-BA1E-4B72-B708-35A7121A7495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76" name="Isosceles Triangle 45">
                <a:extLst>
                  <a:ext uri="{FF2B5EF4-FFF2-40B4-BE49-F238E27FC236}">
                    <a16:creationId xmlns:a16="http://schemas.microsoft.com/office/drawing/2014/main" id="{A5AD9C53-B003-496A-A969-B427C9DF223B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46">
                <a:extLst>
                  <a:ext uri="{FF2B5EF4-FFF2-40B4-BE49-F238E27FC236}">
                    <a16:creationId xmlns:a16="http://schemas.microsoft.com/office/drawing/2014/main" id="{4973CDCB-C49B-4CAC-89B7-5C192E014BE8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8" name="Oval 47">
                <a:extLst>
                  <a:ext uri="{FF2B5EF4-FFF2-40B4-BE49-F238E27FC236}">
                    <a16:creationId xmlns:a16="http://schemas.microsoft.com/office/drawing/2014/main" id="{644EDF4C-0F4E-4399-845B-CC9E6636D12D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9" name="Oval 48">
                <a:extLst>
                  <a:ext uri="{FF2B5EF4-FFF2-40B4-BE49-F238E27FC236}">
                    <a16:creationId xmlns:a16="http://schemas.microsoft.com/office/drawing/2014/main" id="{D82B2946-86C3-4CD9-91EE-F31A441E688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5" name="テキスト ボックス 23">
              <a:extLst>
                <a:ext uri="{FF2B5EF4-FFF2-40B4-BE49-F238E27FC236}">
                  <a16:creationId xmlns:a16="http://schemas.microsoft.com/office/drawing/2014/main" id="{8767B2DA-DA31-44E7-B0FB-0EDFFE81569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7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4C9375-48E1-4422-A822-537FF10D8769}"/>
              </a:ext>
            </a:extLst>
          </p:cNvPr>
          <p:cNvSpPr/>
          <p:nvPr/>
        </p:nvSpPr>
        <p:spPr>
          <a:xfrm>
            <a:off x="0" y="1660732"/>
            <a:ext cx="12192000" cy="35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6DC37AA-E9B0-466D-A34D-DF4224278880}"/>
              </a:ext>
            </a:extLst>
          </p:cNvPr>
          <p:cNvGrpSpPr/>
          <p:nvPr/>
        </p:nvGrpSpPr>
        <p:grpSpPr>
          <a:xfrm>
            <a:off x="2033489" y="1862268"/>
            <a:ext cx="8125022" cy="3133465"/>
            <a:chOff x="2033489" y="1862268"/>
            <a:chExt cx="8125022" cy="3133465"/>
          </a:xfrm>
        </p:grpSpPr>
        <p:sp>
          <p:nvSpPr>
            <p:cNvPr id="123" name="Down Arrow 40">
              <a:extLst>
                <a:ext uri="{FF2B5EF4-FFF2-40B4-BE49-F238E27FC236}">
                  <a16:creationId xmlns:a16="http://schemas.microsoft.com/office/drawing/2014/main" id="{C91DDAF3-44B1-4040-8A49-6A9BF1972DFF}"/>
                </a:ext>
              </a:extLst>
            </p:cNvPr>
            <p:cNvSpPr/>
            <p:nvPr/>
          </p:nvSpPr>
          <p:spPr>
            <a:xfrm rot="8569733">
              <a:off x="8303248" y="2373534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4" name="Down Arrow 40">
              <a:extLst>
                <a:ext uri="{FF2B5EF4-FFF2-40B4-BE49-F238E27FC236}">
                  <a16:creationId xmlns:a16="http://schemas.microsoft.com/office/drawing/2014/main" id="{2FDD3FA6-E3ED-48C7-A7F6-B5B1DE7D2B9D}"/>
                </a:ext>
              </a:extLst>
            </p:cNvPr>
            <p:cNvSpPr/>
            <p:nvPr/>
          </p:nvSpPr>
          <p:spPr>
            <a:xfrm rot="8569733">
              <a:off x="8322340" y="3402472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5" name="Down Arrow 40">
              <a:extLst>
                <a:ext uri="{FF2B5EF4-FFF2-40B4-BE49-F238E27FC236}">
                  <a16:creationId xmlns:a16="http://schemas.microsoft.com/office/drawing/2014/main" id="{58D736F0-B139-450F-BCE6-3FD7E75C31C3}"/>
                </a:ext>
              </a:extLst>
            </p:cNvPr>
            <p:cNvSpPr/>
            <p:nvPr/>
          </p:nvSpPr>
          <p:spPr>
            <a:xfrm rot="8569733">
              <a:off x="4997624" y="2906663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6" name="直線矢印コネクタ 36">
              <a:extLst>
                <a:ext uri="{FF2B5EF4-FFF2-40B4-BE49-F238E27FC236}">
                  <a16:creationId xmlns:a16="http://schemas.microsoft.com/office/drawing/2014/main" id="{B020FA3C-DE64-4C03-92DB-8A1E1E3801F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 flipV="1">
              <a:off x="5025231" y="2167671"/>
              <a:ext cx="2243329" cy="53444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cxnSp>
          <p:nvCxnSpPr>
            <p:cNvPr id="127" name="直線矢印コネクタ 37">
              <a:extLst>
                <a:ext uri="{FF2B5EF4-FFF2-40B4-BE49-F238E27FC236}">
                  <a16:creationId xmlns:a16="http://schemas.microsoft.com/office/drawing/2014/main" id="{6101DB34-41FF-424C-9E37-86C4A28222A3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4973715" y="2702117"/>
              <a:ext cx="2272598" cy="493857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28" name="四角形: メモ 40">
              <a:extLst>
                <a:ext uri="{FF2B5EF4-FFF2-40B4-BE49-F238E27FC236}">
                  <a16:creationId xmlns:a16="http://schemas.microsoft.com/office/drawing/2014/main" id="{94E4F122-5E88-4E5B-A821-AB4EB8BFB024}"/>
                </a:ext>
              </a:extLst>
            </p:cNvPr>
            <p:cNvSpPr/>
            <p:nvPr/>
          </p:nvSpPr>
          <p:spPr>
            <a:xfrm>
              <a:off x="8843815" y="2363020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9" name="直線矢印コネクタ 42">
              <a:extLst>
                <a:ext uri="{FF2B5EF4-FFF2-40B4-BE49-F238E27FC236}">
                  <a16:creationId xmlns:a16="http://schemas.microsoft.com/office/drawing/2014/main" id="{14131EE2-9C21-4F38-9BDC-A117383A8AF9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 flipV="1">
              <a:off x="4973715" y="2689742"/>
              <a:ext cx="3870100" cy="1237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30" name="角丸四角形 6">
              <a:extLst>
                <a:ext uri="{FF2B5EF4-FFF2-40B4-BE49-F238E27FC236}">
                  <a16:creationId xmlns:a16="http://schemas.microsoft.com/office/drawing/2014/main" id="{E723A021-5C92-4DDB-AB6C-A261A60B901B}"/>
                </a:ext>
              </a:extLst>
            </p:cNvPr>
            <p:cNvSpPr/>
            <p:nvPr/>
          </p:nvSpPr>
          <p:spPr bwMode="auto">
            <a:xfrm>
              <a:off x="8718511" y="326845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131" name="角丸四角形 6">
              <a:extLst>
                <a:ext uri="{FF2B5EF4-FFF2-40B4-BE49-F238E27FC236}">
                  <a16:creationId xmlns:a16="http://schemas.microsoft.com/office/drawing/2014/main" id="{E31785F5-D324-4FD8-A78B-B2D4AE4B3A35}"/>
                </a:ext>
              </a:extLst>
            </p:cNvPr>
            <p:cNvSpPr/>
            <p:nvPr/>
          </p:nvSpPr>
          <p:spPr bwMode="auto">
            <a:xfrm>
              <a:off x="8718511" y="4275733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cxnSp>
          <p:nvCxnSpPr>
            <p:cNvPr id="132" name="コネクタ: カギ線 56">
              <a:extLst>
                <a:ext uri="{FF2B5EF4-FFF2-40B4-BE49-F238E27FC236}">
                  <a16:creationId xmlns:a16="http://schemas.microsoft.com/office/drawing/2014/main" id="{3807BDDF-33BD-4B78-8F50-4EA3F43A2187}"/>
                </a:ext>
              </a:extLst>
            </p:cNvPr>
            <p:cNvCxnSpPr>
              <a:stCxn id="147" idx="3"/>
              <a:endCxn id="130" idx="1"/>
            </p:cNvCxnSpPr>
            <p:nvPr/>
          </p:nvCxnSpPr>
          <p:spPr>
            <a:xfrm flipV="1">
              <a:off x="6817602" y="3628457"/>
              <a:ext cx="1900909" cy="520131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cxnSp>
          <p:nvCxnSpPr>
            <p:cNvPr id="133" name="コネクタ: カギ線 57">
              <a:extLst>
                <a:ext uri="{FF2B5EF4-FFF2-40B4-BE49-F238E27FC236}">
                  <a16:creationId xmlns:a16="http://schemas.microsoft.com/office/drawing/2014/main" id="{D4193D10-8709-4B61-B562-EAF331773941}"/>
                </a:ext>
              </a:extLst>
            </p:cNvPr>
            <p:cNvCxnSpPr>
              <a:cxnSpLocks/>
              <a:stCxn id="147" idx="3"/>
              <a:endCxn id="131" idx="1"/>
            </p:cNvCxnSpPr>
            <p:nvPr/>
          </p:nvCxnSpPr>
          <p:spPr>
            <a:xfrm>
              <a:off x="6817602" y="4148588"/>
              <a:ext cx="1900909" cy="487145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sp>
          <p:nvSpPr>
            <p:cNvPr id="134" name="四角形: メモ 135">
              <a:extLst>
                <a:ext uri="{FF2B5EF4-FFF2-40B4-BE49-F238E27FC236}">
                  <a16:creationId xmlns:a16="http://schemas.microsoft.com/office/drawing/2014/main" id="{8EFFEFFE-0BA0-4FDA-9AA2-6C72D9DC3B22}"/>
                </a:ext>
              </a:extLst>
            </p:cNvPr>
            <p:cNvSpPr/>
            <p:nvPr/>
          </p:nvSpPr>
          <p:spPr>
            <a:xfrm>
              <a:off x="8910517" y="2444283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5" name="角丸四角形 6">
              <a:extLst>
                <a:ext uri="{FF2B5EF4-FFF2-40B4-BE49-F238E27FC236}">
                  <a16:creationId xmlns:a16="http://schemas.microsoft.com/office/drawing/2014/main" id="{D3850C22-E284-4BB1-AE0B-FE8E8A17B29A}"/>
                </a:ext>
              </a:extLst>
            </p:cNvPr>
            <p:cNvSpPr/>
            <p:nvPr/>
          </p:nvSpPr>
          <p:spPr bwMode="auto">
            <a:xfrm>
              <a:off x="2033489" y="378858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138" name="Down Arrow 40">
              <a:extLst>
                <a:ext uri="{FF2B5EF4-FFF2-40B4-BE49-F238E27FC236}">
                  <a16:creationId xmlns:a16="http://schemas.microsoft.com/office/drawing/2014/main" id="{E237E5F1-506A-4A1C-A06D-801D4CC44296}"/>
                </a:ext>
              </a:extLst>
            </p:cNvPr>
            <p:cNvSpPr/>
            <p:nvPr/>
          </p:nvSpPr>
          <p:spPr>
            <a:xfrm rot="13030267" flipV="1">
              <a:off x="3648480" y="2751488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9" name="テキスト ボックス 140">
              <a:extLst>
                <a:ext uri="{FF2B5EF4-FFF2-40B4-BE49-F238E27FC236}">
                  <a16:creationId xmlns:a16="http://schemas.microsoft.com/office/drawing/2014/main" id="{DA2BBED2-A420-4ECD-82D1-EF0975947D05}"/>
                </a:ext>
              </a:extLst>
            </p:cNvPr>
            <p:cNvSpPr txBox="1"/>
            <p:nvPr/>
          </p:nvSpPr>
          <p:spPr>
            <a:xfrm>
              <a:off x="4918228" y="2206891"/>
              <a:ext cx="74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Links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42" name="Gerade Verbindung mit Pfeil 42">
              <a:extLst>
                <a:ext uri="{FF2B5EF4-FFF2-40B4-BE49-F238E27FC236}">
                  <a16:creationId xmlns:a16="http://schemas.microsoft.com/office/drawing/2014/main" id="{179C6B81-E0C9-484C-9D31-2FEDD3E4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982" y="4295123"/>
              <a:ext cx="19186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3" name="Gerade Verbindung mit Pfeil 42">
              <a:extLst>
                <a:ext uri="{FF2B5EF4-FFF2-40B4-BE49-F238E27FC236}">
                  <a16:creationId xmlns:a16="http://schemas.microsoft.com/office/drawing/2014/main" id="{F69A6E48-D245-4582-B722-088CDB5B2975}"/>
                </a:ext>
              </a:extLst>
            </p:cNvPr>
            <p:cNvCxnSpPr>
              <a:cxnSpLocks/>
              <a:stCxn id="135" idx="3"/>
            </p:cNvCxnSpPr>
            <p:nvPr/>
          </p:nvCxnSpPr>
          <p:spPr>
            <a:xfrm flipV="1">
              <a:off x="3473489" y="3745500"/>
              <a:ext cx="5245022" cy="403087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4" name="Gerade Verbindung mit Pfeil 42">
              <a:extLst>
                <a:ext uri="{FF2B5EF4-FFF2-40B4-BE49-F238E27FC236}">
                  <a16:creationId xmlns:a16="http://schemas.microsoft.com/office/drawing/2014/main" id="{C11403D8-98E9-4750-9F44-64AC1F4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96" y="4432128"/>
              <a:ext cx="5230515" cy="39864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45" name="テキスト ボックス 46">
              <a:extLst>
                <a:ext uri="{FF2B5EF4-FFF2-40B4-BE49-F238E27FC236}">
                  <a16:creationId xmlns:a16="http://schemas.microsoft.com/office/drawing/2014/main" id="{4A713892-25B5-4596-A5DE-368CCE1CE7B4}"/>
                </a:ext>
              </a:extLst>
            </p:cNvPr>
            <p:cNvSpPr txBox="1"/>
            <p:nvPr/>
          </p:nvSpPr>
          <p:spPr>
            <a:xfrm>
              <a:off x="6817682" y="4084175"/>
              <a:ext cx="100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Related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角丸四角形 6">
              <a:extLst>
                <a:ext uri="{FF2B5EF4-FFF2-40B4-BE49-F238E27FC236}">
                  <a16:creationId xmlns:a16="http://schemas.microsoft.com/office/drawing/2014/main" id="{D1DF3755-5F14-4441-BBFC-E67B9B31D2F4}"/>
                </a:ext>
              </a:extLst>
            </p:cNvPr>
            <p:cNvSpPr/>
            <p:nvPr/>
          </p:nvSpPr>
          <p:spPr bwMode="auto">
            <a:xfrm>
              <a:off x="5377602" y="3788588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grpSp>
          <p:nvGrpSpPr>
            <p:cNvPr id="149" name="グループ化 102">
              <a:extLst>
                <a:ext uri="{FF2B5EF4-FFF2-40B4-BE49-F238E27FC236}">
                  <a16:creationId xmlns:a16="http://schemas.microsoft.com/office/drawing/2014/main" id="{7D52B61F-4CB8-4D6E-86D7-ADCCAA0F9555}"/>
                </a:ext>
              </a:extLst>
            </p:cNvPr>
            <p:cNvGrpSpPr/>
            <p:nvPr/>
          </p:nvGrpSpPr>
          <p:grpSpPr>
            <a:xfrm>
              <a:off x="4047647" y="2409147"/>
              <a:ext cx="937010" cy="594849"/>
              <a:chOff x="5392212" y="1671071"/>
              <a:chExt cx="1403138" cy="887435"/>
            </a:xfrm>
          </p:grpSpPr>
          <p:sp>
            <p:nvSpPr>
              <p:cNvPr id="150" name="角丸四角形 21">
                <a:extLst>
                  <a:ext uri="{FF2B5EF4-FFF2-40B4-BE49-F238E27FC236}">
                    <a16:creationId xmlns:a16="http://schemas.microsoft.com/office/drawing/2014/main" id="{E8EF9E8F-D335-4DA8-8F89-5F0E6479F572}"/>
                  </a:ext>
                </a:extLst>
              </p:cNvPr>
              <p:cNvSpPr/>
              <p:nvPr/>
            </p:nvSpPr>
            <p:spPr bwMode="auto">
              <a:xfrm>
                <a:off x="5392212" y="1671071"/>
                <a:ext cx="1391137" cy="887435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52" name="Group 44">
                <a:extLst>
                  <a:ext uri="{FF2B5EF4-FFF2-40B4-BE49-F238E27FC236}">
                    <a16:creationId xmlns:a16="http://schemas.microsoft.com/office/drawing/2014/main" id="{8BAACF36-8FA4-452D-AEC3-073A72008F1C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55" name="Isosceles Triangle 45">
                  <a:extLst>
                    <a:ext uri="{FF2B5EF4-FFF2-40B4-BE49-F238E27FC236}">
                      <a16:creationId xmlns:a16="http://schemas.microsoft.com/office/drawing/2014/main" id="{A43BE5D5-9F7C-4855-8961-8E0F139AF6D8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6" name="Oval 46">
                  <a:extLst>
                    <a:ext uri="{FF2B5EF4-FFF2-40B4-BE49-F238E27FC236}">
                      <a16:creationId xmlns:a16="http://schemas.microsoft.com/office/drawing/2014/main" id="{7E5FAD42-184B-4F66-93D5-D5277B999B73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7" name="Oval 47">
                  <a:extLst>
                    <a:ext uri="{FF2B5EF4-FFF2-40B4-BE49-F238E27FC236}">
                      <a16:creationId xmlns:a16="http://schemas.microsoft.com/office/drawing/2014/main" id="{067466F0-F460-46FC-A63E-F83D718BFE7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8" name="Oval 48">
                  <a:extLst>
                    <a:ext uri="{FF2B5EF4-FFF2-40B4-BE49-F238E27FC236}">
                      <a16:creationId xmlns:a16="http://schemas.microsoft.com/office/drawing/2014/main" id="{F68EFDCF-2C2A-4AF3-A20E-A3B81C63551C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54" name="テキスト ボックス 105">
                <a:extLst>
                  <a:ext uri="{FF2B5EF4-FFF2-40B4-BE49-F238E27FC236}">
                    <a16:creationId xmlns:a16="http://schemas.microsoft.com/office/drawing/2014/main" id="{3837AC9D-4220-4FEB-9BB2-C043AAC8FBD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8B99690-9EC0-4A7D-8559-321034D0B4C0}"/>
                </a:ext>
              </a:extLst>
            </p:cNvPr>
            <p:cNvGrpSpPr/>
            <p:nvPr/>
          </p:nvGrpSpPr>
          <p:grpSpPr>
            <a:xfrm>
              <a:off x="7268563" y="1862268"/>
              <a:ext cx="937011" cy="610806"/>
              <a:chOff x="7268563" y="1862268"/>
              <a:chExt cx="937011" cy="610806"/>
            </a:xfrm>
          </p:grpSpPr>
          <p:sp>
            <p:nvSpPr>
              <p:cNvPr id="160" name="角丸四角形 21">
                <a:extLst>
                  <a:ext uri="{FF2B5EF4-FFF2-40B4-BE49-F238E27FC236}">
                    <a16:creationId xmlns:a16="http://schemas.microsoft.com/office/drawing/2014/main" id="{3E8D9F69-F9ED-4520-805F-82E324F081B2}"/>
                  </a:ext>
                </a:extLst>
              </p:cNvPr>
              <p:cNvSpPr/>
              <p:nvPr/>
            </p:nvSpPr>
            <p:spPr bwMode="auto">
              <a:xfrm>
                <a:off x="7268563" y="1862268"/>
                <a:ext cx="928996" cy="610806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1" name="Group 44">
                <a:extLst>
                  <a:ext uri="{FF2B5EF4-FFF2-40B4-BE49-F238E27FC236}">
                    <a16:creationId xmlns:a16="http://schemas.microsoft.com/office/drawing/2014/main" id="{AA228EB5-EC0E-4ACF-A549-2B4C9CCEE942}"/>
                  </a:ext>
                </a:extLst>
              </p:cNvPr>
              <p:cNvGrpSpPr/>
              <p:nvPr/>
            </p:nvGrpSpPr>
            <p:grpSpPr>
              <a:xfrm>
                <a:off x="7331997" y="1962127"/>
                <a:ext cx="395599" cy="430552"/>
                <a:chOff x="3589327" y="2082553"/>
                <a:chExt cx="568045" cy="615987"/>
              </a:xfrm>
            </p:grpSpPr>
            <p:sp>
              <p:nvSpPr>
                <p:cNvPr id="163" name="Isosceles Triangle 45">
                  <a:extLst>
                    <a:ext uri="{FF2B5EF4-FFF2-40B4-BE49-F238E27FC236}">
                      <a16:creationId xmlns:a16="http://schemas.microsoft.com/office/drawing/2014/main" id="{D020164E-BDEF-4D82-AEB3-C061334A8201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4" name="Oval 46">
                  <a:extLst>
                    <a:ext uri="{FF2B5EF4-FFF2-40B4-BE49-F238E27FC236}">
                      <a16:creationId xmlns:a16="http://schemas.microsoft.com/office/drawing/2014/main" id="{3EAA4A94-E533-477A-86D6-B5CCE2697D3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5" name="Oval 47">
                  <a:extLst>
                    <a:ext uri="{FF2B5EF4-FFF2-40B4-BE49-F238E27FC236}">
                      <a16:creationId xmlns:a16="http://schemas.microsoft.com/office/drawing/2014/main" id="{73FBB21E-03C4-4342-8E7F-3285D455368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6" name="Oval 48">
                  <a:extLst>
                    <a:ext uri="{FF2B5EF4-FFF2-40B4-BE49-F238E27FC236}">
                      <a16:creationId xmlns:a16="http://schemas.microsoft.com/office/drawing/2014/main" id="{808E2926-B6BC-41DB-9FDA-270B6E078386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62" name="テキスト ボックス 105">
                <a:extLst>
                  <a:ext uri="{FF2B5EF4-FFF2-40B4-BE49-F238E27FC236}">
                    <a16:creationId xmlns:a16="http://schemas.microsoft.com/office/drawing/2014/main" id="{22BFCB62-6D36-447A-A158-67A7BA61D72A}"/>
                  </a:ext>
                </a:extLst>
              </p:cNvPr>
              <p:cNvSpPr txBox="1"/>
              <p:nvPr/>
            </p:nvSpPr>
            <p:spPr>
              <a:xfrm>
                <a:off x="7716338" y="1892300"/>
                <a:ext cx="489236" cy="5397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7" name="グループ化 102">
              <a:extLst>
                <a:ext uri="{FF2B5EF4-FFF2-40B4-BE49-F238E27FC236}">
                  <a16:creationId xmlns:a16="http://schemas.microsoft.com/office/drawing/2014/main" id="{E684CB2B-0212-47B2-9932-27A61A08CF4D}"/>
                </a:ext>
              </a:extLst>
            </p:cNvPr>
            <p:cNvGrpSpPr/>
            <p:nvPr/>
          </p:nvGrpSpPr>
          <p:grpSpPr>
            <a:xfrm>
              <a:off x="7246316" y="2890572"/>
              <a:ext cx="937010" cy="610804"/>
              <a:chOff x="5392212" y="1659169"/>
              <a:chExt cx="1403138" cy="911240"/>
            </a:xfrm>
          </p:grpSpPr>
          <p:sp>
            <p:nvSpPr>
              <p:cNvPr id="168" name="角丸四角形 21">
                <a:extLst>
                  <a:ext uri="{FF2B5EF4-FFF2-40B4-BE49-F238E27FC236}">
                    <a16:creationId xmlns:a16="http://schemas.microsoft.com/office/drawing/2014/main" id="{8400584A-4AEC-4836-AE77-D95B8F6C5C42}"/>
                  </a:ext>
                </a:extLst>
              </p:cNvPr>
              <p:cNvSpPr/>
              <p:nvPr/>
            </p:nvSpPr>
            <p:spPr bwMode="auto">
              <a:xfrm>
                <a:off x="5392212" y="1659169"/>
                <a:ext cx="1391137" cy="91124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9" name="Group 44">
                <a:extLst>
                  <a:ext uri="{FF2B5EF4-FFF2-40B4-BE49-F238E27FC236}">
                    <a16:creationId xmlns:a16="http://schemas.microsoft.com/office/drawing/2014/main" id="{A0ECBE69-20A0-4410-B5EB-99F995142D45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71" name="Isosceles Triangle 45">
                  <a:extLst>
                    <a:ext uri="{FF2B5EF4-FFF2-40B4-BE49-F238E27FC236}">
                      <a16:creationId xmlns:a16="http://schemas.microsoft.com/office/drawing/2014/main" id="{37C86E06-AA72-44D7-8E6B-09D97A7700AC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2" name="Oval 46">
                  <a:extLst>
                    <a:ext uri="{FF2B5EF4-FFF2-40B4-BE49-F238E27FC236}">
                      <a16:creationId xmlns:a16="http://schemas.microsoft.com/office/drawing/2014/main" id="{E71C82CA-D0EA-4208-BBD4-D0CFBD58AF09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3" name="Oval 47">
                  <a:extLst>
                    <a:ext uri="{FF2B5EF4-FFF2-40B4-BE49-F238E27FC236}">
                      <a16:creationId xmlns:a16="http://schemas.microsoft.com/office/drawing/2014/main" id="{35B56199-FC76-476F-B561-2ED4C9FC77D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4" name="Oval 48">
                  <a:extLst>
                    <a:ext uri="{FF2B5EF4-FFF2-40B4-BE49-F238E27FC236}">
                      <a16:creationId xmlns:a16="http://schemas.microsoft.com/office/drawing/2014/main" id="{419FF181-AAE0-4BE8-805F-7597A15522B5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70" name="テキスト ボックス 105">
                <a:extLst>
                  <a:ext uri="{FF2B5EF4-FFF2-40B4-BE49-F238E27FC236}">
                    <a16:creationId xmlns:a16="http://schemas.microsoft.com/office/drawing/2014/main" id="{7D0E82C0-25CD-42F7-B0DE-4D303A13550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75" name="テキスト ボックス 47">
              <a:extLst>
                <a:ext uri="{FF2B5EF4-FFF2-40B4-BE49-F238E27FC236}">
                  <a16:creationId xmlns:a16="http://schemas.microsoft.com/office/drawing/2014/main" id="{B0530658-534C-4E4C-9C0E-1C2F842279D2}"/>
                </a:ext>
              </a:extLst>
            </p:cNvPr>
            <p:cNvSpPr txBox="1"/>
            <p:nvPr/>
          </p:nvSpPr>
          <p:spPr>
            <a:xfrm>
              <a:off x="3788888" y="4491622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9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A63531C-7BBA-4CF7-95B4-E5D6BB426C60}"/>
              </a:ext>
            </a:extLst>
          </p:cNvPr>
          <p:cNvSpPr/>
          <p:nvPr/>
        </p:nvSpPr>
        <p:spPr>
          <a:xfrm>
            <a:off x="0" y="2156792"/>
            <a:ext cx="12192000" cy="2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B2562FD-18B3-4994-BB1E-3CC00B5C723A}"/>
              </a:ext>
            </a:extLst>
          </p:cNvPr>
          <p:cNvGrpSpPr/>
          <p:nvPr/>
        </p:nvGrpSpPr>
        <p:grpSpPr>
          <a:xfrm>
            <a:off x="2033489" y="2496871"/>
            <a:ext cx="8125022" cy="1864259"/>
            <a:chOff x="467544" y="3035683"/>
            <a:chExt cx="8125022" cy="1864259"/>
          </a:xfrm>
        </p:grpSpPr>
        <p:sp>
          <p:nvSpPr>
            <p:cNvPr id="98" name="Down Arrow 40">
              <a:extLst>
                <a:ext uri="{FF2B5EF4-FFF2-40B4-BE49-F238E27FC236}">
                  <a16:creationId xmlns:a16="http://schemas.microsoft.com/office/drawing/2014/main" id="{702A98BA-25E2-4CE1-BADF-F25CF966995B}"/>
                </a:ext>
              </a:extLst>
            </p:cNvPr>
            <p:cNvSpPr/>
            <p:nvPr/>
          </p:nvSpPr>
          <p:spPr>
            <a:xfrm rot="5400000">
              <a:off x="2084438" y="34295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9" name="Down Arrow 40">
              <a:extLst>
                <a:ext uri="{FF2B5EF4-FFF2-40B4-BE49-F238E27FC236}">
                  <a16:creationId xmlns:a16="http://schemas.microsoft.com/office/drawing/2014/main" id="{FB5AC3E5-8B23-43F6-8D5D-C2D62B35147C}"/>
                </a:ext>
              </a:extLst>
            </p:cNvPr>
            <p:cNvSpPr/>
            <p:nvPr/>
          </p:nvSpPr>
          <p:spPr>
            <a:xfrm rot="5400000">
              <a:off x="3418237" y="342951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0" name="Gerade Verbindung mit Pfeil 42">
              <a:extLst>
                <a:ext uri="{FF2B5EF4-FFF2-40B4-BE49-F238E27FC236}">
                  <a16:creationId xmlns:a16="http://schemas.microsoft.com/office/drawing/2014/main" id="{A0FF3AE3-A0FE-4EA3-A192-67ABBFAA0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43" y="3725658"/>
              <a:ext cx="1773623" cy="163173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01" name="Gerade Verbindung mit Pfeil 42">
              <a:extLst>
                <a:ext uri="{FF2B5EF4-FFF2-40B4-BE49-F238E27FC236}">
                  <a16:creationId xmlns:a16="http://schemas.microsoft.com/office/drawing/2014/main" id="{600065F5-A89F-42F6-90FA-D2550004B14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943" y="4054069"/>
              <a:ext cx="1773623" cy="141141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02" name="Down Arrow 40">
              <a:extLst>
                <a:ext uri="{FF2B5EF4-FFF2-40B4-BE49-F238E27FC236}">
                  <a16:creationId xmlns:a16="http://schemas.microsoft.com/office/drawing/2014/main" id="{166B701D-249D-4898-9CBE-738C3CC0B4FE}"/>
                </a:ext>
              </a:extLst>
            </p:cNvPr>
            <p:cNvSpPr/>
            <p:nvPr/>
          </p:nvSpPr>
          <p:spPr>
            <a:xfrm rot="4772942">
              <a:off x="5556927" y="315383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3" name="Down Arrow 40">
              <a:extLst>
                <a:ext uri="{FF2B5EF4-FFF2-40B4-BE49-F238E27FC236}">
                  <a16:creationId xmlns:a16="http://schemas.microsoft.com/office/drawing/2014/main" id="{AF78E191-E839-47DE-8AE6-2E215FAC970F}"/>
                </a:ext>
              </a:extLst>
            </p:cNvPr>
            <p:cNvSpPr/>
            <p:nvPr/>
          </p:nvSpPr>
          <p:spPr>
            <a:xfrm rot="6084766">
              <a:off x="5559082" y="405642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Down Arrow 40">
              <a:extLst>
                <a:ext uri="{FF2B5EF4-FFF2-40B4-BE49-F238E27FC236}">
                  <a16:creationId xmlns:a16="http://schemas.microsoft.com/office/drawing/2014/main" id="{2173992E-23A5-46CD-BAF5-8BDD37366519}"/>
                </a:ext>
              </a:extLst>
            </p:cNvPr>
            <p:cNvSpPr/>
            <p:nvPr/>
          </p:nvSpPr>
          <p:spPr>
            <a:xfrm rot="4772942">
              <a:off x="6874903" y="29271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5" name="Down Arrow 40">
              <a:extLst>
                <a:ext uri="{FF2B5EF4-FFF2-40B4-BE49-F238E27FC236}">
                  <a16:creationId xmlns:a16="http://schemas.microsoft.com/office/drawing/2014/main" id="{E7EF860C-F9E6-4B4A-8D0C-7C893B345B3B}"/>
                </a:ext>
              </a:extLst>
            </p:cNvPr>
            <p:cNvSpPr/>
            <p:nvPr/>
          </p:nvSpPr>
          <p:spPr>
            <a:xfrm rot="6084766">
              <a:off x="6874903" y="423353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角丸四角形 6">
              <a:extLst>
                <a:ext uri="{FF2B5EF4-FFF2-40B4-BE49-F238E27FC236}">
                  <a16:creationId xmlns:a16="http://schemas.microsoft.com/office/drawing/2014/main" id="{0C9A7A5C-FA35-4BF2-9BD3-5B415BA3FD52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6CAD6112-23A5-4E8B-98BE-BAABC2756AFB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grpSp>
          <p:nvGrpSpPr>
            <p:cNvPr id="108" name="グループ化 102">
              <a:extLst>
                <a:ext uri="{FF2B5EF4-FFF2-40B4-BE49-F238E27FC236}">
                  <a16:creationId xmlns:a16="http://schemas.microsoft.com/office/drawing/2014/main" id="{1769F259-316F-4F07-A9E0-5763884715AE}"/>
                </a:ext>
              </a:extLst>
            </p:cNvPr>
            <p:cNvGrpSpPr/>
            <p:nvPr/>
          </p:nvGrpSpPr>
          <p:grpSpPr>
            <a:xfrm>
              <a:off x="5784732" y="3035683"/>
              <a:ext cx="937010" cy="641402"/>
              <a:chOff x="5392212" y="1636345"/>
              <a:chExt cx="1403138" cy="956888"/>
            </a:xfrm>
          </p:grpSpPr>
          <p:sp>
            <p:nvSpPr>
              <p:cNvPr id="109" name="角丸四角形 21">
                <a:extLst>
                  <a:ext uri="{FF2B5EF4-FFF2-40B4-BE49-F238E27FC236}">
                    <a16:creationId xmlns:a16="http://schemas.microsoft.com/office/drawing/2014/main" id="{7DD9CCD0-DB89-4136-8F98-F16C1F0940B9}"/>
                  </a:ext>
                </a:extLst>
              </p:cNvPr>
              <p:cNvSpPr/>
              <p:nvPr/>
            </p:nvSpPr>
            <p:spPr bwMode="auto">
              <a:xfrm>
                <a:off x="5392212" y="1636345"/>
                <a:ext cx="1391137" cy="95688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732C17B3-B0AC-4508-929F-2F78F6893526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12" name="Isosceles Triangle 45">
                  <a:extLst>
                    <a:ext uri="{FF2B5EF4-FFF2-40B4-BE49-F238E27FC236}">
                      <a16:creationId xmlns:a16="http://schemas.microsoft.com/office/drawing/2014/main" id="{8EB95BEA-D64E-4E49-BB00-707057F3773B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3" name="Oval 46">
                  <a:extLst>
                    <a:ext uri="{FF2B5EF4-FFF2-40B4-BE49-F238E27FC236}">
                      <a16:creationId xmlns:a16="http://schemas.microsoft.com/office/drawing/2014/main" id="{C14B61B0-6973-4A7E-A47C-65FE6F65EF65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4" name="Oval 47">
                  <a:extLst>
                    <a:ext uri="{FF2B5EF4-FFF2-40B4-BE49-F238E27FC236}">
                      <a16:creationId xmlns:a16="http://schemas.microsoft.com/office/drawing/2014/main" id="{9CEF1DFD-114D-4154-86E4-99F8ED8A6CFC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5" name="Oval 48">
                  <a:extLst>
                    <a:ext uri="{FF2B5EF4-FFF2-40B4-BE49-F238E27FC236}">
                      <a16:creationId xmlns:a16="http://schemas.microsoft.com/office/drawing/2014/main" id="{AF00686A-CADD-4E03-BBD7-A1BB38BAD61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1" name="テキスト ボックス 105">
                <a:extLst>
                  <a:ext uri="{FF2B5EF4-FFF2-40B4-BE49-F238E27FC236}">
                    <a16:creationId xmlns:a16="http://schemas.microsoft.com/office/drawing/2014/main" id="{75DEB00E-D485-4060-8311-7C7F3ADC014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16" name="角丸四角形 6">
              <a:extLst>
                <a:ext uri="{FF2B5EF4-FFF2-40B4-BE49-F238E27FC236}">
                  <a16:creationId xmlns:a16="http://schemas.microsoft.com/office/drawing/2014/main" id="{15D9BDA3-CEC0-448E-8394-CBA0EE927248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117" name="Gerade Verbindung mit Pfeil 42">
              <a:extLst>
                <a:ext uri="{FF2B5EF4-FFF2-40B4-BE49-F238E27FC236}">
                  <a16:creationId xmlns:a16="http://schemas.microsoft.com/office/drawing/2014/main" id="{30209730-C23A-4F80-B383-1C8BFB5D63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204003"/>
              <a:ext cx="179133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8" name="角丸四角形 6">
              <a:extLst>
                <a:ext uri="{FF2B5EF4-FFF2-40B4-BE49-F238E27FC236}">
                  <a16:creationId xmlns:a16="http://schemas.microsoft.com/office/drawing/2014/main" id="{448A8160-F741-4BDA-9F15-F9697C2308F9}"/>
                </a:ext>
              </a:extLst>
            </p:cNvPr>
            <p:cNvSpPr/>
            <p:nvPr/>
          </p:nvSpPr>
          <p:spPr bwMode="auto">
            <a:xfrm>
              <a:off x="3684371" y="3616667"/>
              <a:ext cx="1694572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119" name="テキスト ボックス 47">
              <a:extLst>
                <a:ext uri="{FF2B5EF4-FFF2-40B4-BE49-F238E27FC236}">
                  <a16:creationId xmlns:a16="http://schemas.microsoft.com/office/drawing/2014/main" id="{26642DD9-C564-4669-A68F-897A9CE233F4}"/>
                </a:ext>
              </a:extLst>
            </p:cNvPr>
            <p:cNvSpPr txBox="1"/>
            <p:nvPr/>
          </p:nvSpPr>
          <p:spPr>
            <a:xfrm>
              <a:off x="2222943" y="417529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0" name="グループ化 102">
              <a:extLst>
                <a:ext uri="{FF2B5EF4-FFF2-40B4-BE49-F238E27FC236}">
                  <a16:creationId xmlns:a16="http://schemas.microsoft.com/office/drawing/2014/main" id="{20025594-BD14-4B4D-B8C7-6D5DF3AF08AA}"/>
                </a:ext>
              </a:extLst>
            </p:cNvPr>
            <p:cNvGrpSpPr/>
            <p:nvPr/>
          </p:nvGrpSpPr>
          <p:grpSpPr>
            <a:xfrm>
              <a:off x="5784732" y="4298034"/>
              <a:ext cx="937010" cy="601908"/>
              <a:chOff x="5392212" y="1665805"/>
              <a:chExt cx="1403138" cy="897968"/>
            </a:xfrm>
          </p:grpSpPr>
          <p:sp>
            <p:nvSpPr>
              <p:cNvPr id="121" name="角丸四角形 21">
                <a:extLst>
                  <a:ext uri="{FF2B5EF4-FFF2-40B4-BE49-F238E27FC236}">
                    <a16:creationId xmlns:a16="http://schemas.microsoft.com/office/drawing/2014/main" id="{35FC2A94-4CD7-452B-BC72-51F6A6B59FB3}"/>
                  </a:ext>
                </a:extLst>
              </p:cNvPr>
              <p:cNvSpPr/>
              <p:nvPr/>
            </p:nvSpPr>
            <p:spPr bwMode="auto">
              <a:xfrm>
                <a:off x="5392212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22" name="Group 44">
                <a:extLst>
                  <a:ext uri="{FF2B5EF4-FFF2-40B4-BE49-F238E27FC236}">
                    <a16:creationId xmlns:a16="http://schemas.microsoft.com/office/drawing/2014/main" id="{8F16A41D-7C41-4BE3-94D9-D696EBD900B3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24" name="Isosceles Triangle 45">
                  <a:extLst>
                    <a:ext uri="{FF2B5EF4-FFF2-40B4-BE49-F238E27FC236}">
                      <a16:creationId xmlns:a16="http://schemas.microsoft.com/office/drawing/2014/main" id="{BDC3DB67-B269-4A74-935A-3FD8EA064FED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46">
                  <a:extLst>
                    <a:ext uri="{FF2B5EF4-FFF2-40B4-BE49-F238E27FC236}">
                      <a16:creationId xmlns:a16="http://schemas.microsoft.com/office/drawing/2014/main" id="{2010C1EA-2150-4064-9B98-8D3549E71F88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47">
                  <a:extLst>
                    <a:ext uri="{FF2B5EF4-FFF2-40B4-BE49-F238E27FC236}">
                      <a16:creationId xmlns:a16="http://schemas.microsoft.com/office/drawing/2014/main" id="{1B4F9E00-A356-4ECE-B188-EBFEAED4614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7" name="Oval 48">
                  <a:extLst>
                    <a:ext uri="{FF2B5EF4-FFF2-40B4-BE49-F238E27FC236}">
                      <a16:creationId xmlns:a16="http://schemas.microsoft.com/office/drawing/2014/main" id="{D51243F1-F57F-4ABD-A715-73E85A3E3F04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23" name="テキスト ボックス 105">
                <a:extLst>
                  <a:ext uri="{FF2B5EF4-FFF2-40B4-BE49-F238E27FC236}">
                    <a16:creationId xmlns:a16="http://schemas.microsoft.com/office/drawing/2014/main" id="{832B364D-E250-4FA1-83CA-4EEBF4455544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28" name="グループ化 102">
              <a:extLst>
                <a:ext uri="{FF2B5EF4-FFF2-40B4-BE49-F238E27FC236}">
                  <a16:creationId xmlns:a16="http://schemas.microsoft.com/office/drawing/2014/main" id="{A82AE7DE-A4CE-421E-936B-76B8C59600B7}"/>
                </a:ext>
              </a:extLst>
            </p:cNvPr>
            <p:cNvGrpSpPr/>
            <p:nvPr/>
          </p:nvGrpSpPr>
          <p:grpSpPr>
            <a:xfrm>
              <a:off x="2331463" y="3403156"/>
              <a:ext cx="937010" cy="601908"/>
              <a:chOff x="5406493" y="1665805"/>
              <a:chExt cx="1403138" cy="897968"/>
            </a:xfrm>
          </p:grpSpPr>
          <p:sp>
            <p:nvSpPr>
              <p:cNvPr id="129" name="角丸四角形 21">
                <a:extLst>
                  <a:ext uri="{FF2B5EF4-FFF2-40B4-BE49-F238E27FC236}">
                    <a16:creationId xmlns:a16="http://schemas.microsoft.com/office/drawing/2014/main" id="{8D2AAD58-7D30-4CBF-8D65-B1B81EC36F64}"/>
                  </a:ext>
                </a:extLst>
              </p:cNvPr>
              <p:cNvSpPr/>
              <p:nvPr/>
            </p:nvSpPr>
            <p:spPr bwMode="auto">
              <a:xfrm>
                <a:off x="5406493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30" name="Group 44">
                <a:extLst>
                  <a:ext uri="{FF2B5EF4-FFF2-40B4-BE49-F238E27FC236}">
                    <a16:creationId xmlns:a16="http://schemas.microsoft.com/office/drawing/2014/main" id="{7D38DD1E-D730-468C-AE81-F1DEDF9E6551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32" name="Isosceles Triangle 45">
                  <a:extLst>
                    <a:ext uri="{FF2B5EF4-FFF2-40B4-BE49-F238E27FC236}">
                      <a16:creationId xmlns:a16="http://schemas.microsoft.com/office/drawing/2014/main" id="{48BBE548-2334-4FC0-844E-78975335FC6F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3" name="Oval 46">
                  <a:extLst>
                    <a:ext uri="{FF2B5EF4-FFF2-40B4-BE49-F238E27FC236}">
                      <a16:creationId xmlns:a16="http://schemas.microsoft.com/office/drawing/2014/main" id="{80E42F55-62C9-4027-9789-8F39406E5EF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4" name="Oval 47">
                  <a:extLst>
                    <a:ext uri="{FF2B5EF4-FFF2-40B4-BE49-F238E27FC236}">
                      <a16:creationId xmlns:a16="http://schemas.microsoft.com/office/drawing/2014/main" id="{8C099FAC-74F1-4211-82EC-A89AAFE47085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5" name="Oval 48">
                  <a:extLst>
                    <a:ext uri="{FF2B5EF4-FFF2-40B4-BE49-F238E27FC236}">
                      <a16:creationId xmlns:a16="http://schemas.microsoft.com/office/drawing/2014/main" id="{9AF36D4C-E144-4E60-9AA0-4C9382AE843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31" name="テキスト ボックス 105">
                <a:extLst>
                  <a:ext uri="{FF2B5EF4-FFF2-40B4-BE49-F238E27FC236}">
                    <a16:creationId xmlns:a16="http://schemas.microsoft.com/office/drawing/2014/main" id="{3532E63D-3D6A-41E2-9C7B-F12471EE8525}"/>
                  </a:ext>
                </a:extLst>
              </p:cNvPr>
              <p:cNvSpPr txBox="1"/>
              <p:nvPr/>
            </p:nvSpPr>
            <p:spPr>
              <a:xfrm>
                <a:off x="6077018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D8FF375-A35F-4746-9222-585F42ABD835}"/>
              </a:ext>
            </a:extLst>
          </p:cNvPr>
          <p:cNvSpPr/>
          <p:nvPr/>
        </p:nvSpPr>
        <p:spPr>
          <a:xfrm>
            <a:off x="0" y="-766010"/>
            <a:ext cx="12192000" cy="839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6AA0A78-3062-4AF4-8E0E-C7C34BBB7199}"/>
              </a:ext>
            </a:extLst>
          </p:cNvPr>
          <p:cNvGrpSpPr/>
          <p:nvPr/>
        </p:nvGrpSpPr>
        <p:grpSpPr>
          <a:xfrm>
            <a:off x="256674" y="-451671"/>
            <a:ext cx="11678653" cy="7761342"/>
            <a:chOff x="1433586" y="835334"/>
            <a:chExt cx="9062429" cy="6022665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277F30D0-A86B-4FBF-9D39-27DAC2508059}"/>
                </a:ext>
              </a:extLst>
            </p:cNvPr>
            <p:cNvSpPr/>
            <p:nvPr/>
          </p:nvSpPr>
          <p:spPr>
            <a:xfrm>
              <a:off x="3352824" y="4291616"/>
              <a:ext cx="7143191" cy="2364095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id="{9E20DD4E-5D87-4D67-ABCB-83AE35BE0FB2}"/>
                </a:ext>
              </a:extLst>
            </p:cNvPr>
            <p:cNvSpPr txBox="1"/>
            <p:nvPr/>
          </p:nvSpPr>
          <p:spPr>
            <a:xfrm>
              <a:off x="4860849" y="5314918"/>
              <a:ext cx="1354029" cy="66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id="{DAFB4E91-C33A-459E-8D58-53FB3A541D6F}"/>
                </a:ext>
              </a:extLst>
            </p:cNvPr>
            <p:cNvSpPr/>
            <p:nvPr/>
          </p:nvSpPr>
          <p:spPr bwMode="auto">
            <a:xfrm>
              <a:off x="9174395" y="4650262"/>
              <a:ext cx="1093078" cy="1240389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id="{D2772BC1-D756-4FC1-95EC-CF4D3A20F8B1}"/>
                </a:ext>
              </a:extLst>
            </p:cNvPr>
            <p:cNvGrpSpPr/>
            <p:nvPr/>
          </p:nvGrpSpPr>
          <p:grpSpPr>
            <a:xfrm>
              <a:off x="9866881" y="4891659"/>
              <a:ext cx="296917" cy="296917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id="{83B24429-652B-4792-A500-C4E009B9D504}"/>
                </a:ext>
              </a:extLst>
            </p:cNvPr>
            <p:cNvSpPr txBox="1"/>
            <p:nvPr/>
          </p:nvSpPr>
          <p:spPr>
            <a:xfrm>
              <a:off x="7606112" y="5314918"/>
              <a:ext cx="1469407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id="{33DD7EEA-BD97-41FA-8F83-8231A5CC782B}"/>
                </a:ext>
              </a:extLst>
            </p:cNvPr>
            <p:cNvSpPr txBox="1"/>
            <p:nvPr/>
          </p:nvSpPr>
          <p:spPr>
            <a:xfrm>
              <a:off x="9636188" y="4911325"/>
              <a:ext cx="229731" cy="2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id="{421A5B1B-3C1B-4318-B6D9-31138E9C7A69}"/>
                </a:ext>
              </a:extLst>
            </p:cNvPr>
            <p:cNvSpPr txBox="1"/>
            <p:nvPr/>
          </p:nvSpPr>
          <p:spPr>
            <a:xfrm>
              <a:off x="9817246" y="5210811"/>
              <a:ext cx="452796" cy="203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id="{9AC71009-76AE-40B4-8F59-782BC4F5E85F}"/>
                </a:ext>
              </a:extLst>
            </p:cNvPr>
            <p:cNvSpPr txBox="1"/>
            <p:nvPr/>
          </p:nvSpPr>
          <p:spPr>
            <a:xfrm>
              <a:off x="9606656" y="5184487"/>
              <a:ext cx="289985" cy="2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  <a:sym typeface="Symbol"/>
                </a:rPr>
                <a:t>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id="{2E20D57B-F003-4876-9F8C-42C62A074AC3}"/>
                </a:ext>
              </a:extLst>
            </p:cNvPr>
            <p:cNvSpPr/>
            <p:nvPr/>
          </p:nvSpPr>
          <p:spPr>
            <a:xfrm>
              <a:off x="7544731" y="4909031"/>
              <a:ext cx="1592166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id="{967E0B43-1943-4657-A952-F6280478B942}"/>
                </a:ext>
              </a:extLst>
            </p:cNvPr>
            <p:cNvGrpSpPr/>
            <p:nvPr/>
          </p:nvGrpSpPr>
          <p:grpSpPr>
            <a:xfrm>
              <a:off x="5887505" y="4445993"/>
              <a:ext cx="297895" cy="297895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id="{7F90446E-431E-4498-993A-26DCE3A80F10}"/>
                </a:ext>
              </a:extLst>
            </p:cNvPr>
            <p:cNvGrpSpPr/>
            <p:nvPr/>
          </p:nvGrpSpPr>
          <p:grpSpPr>
            <a:xfrm>
              <a:off x="6714741" y="1029489"/>
              <a:ext cx="3252148" cy="2627025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id="{801275B1-8234-4BF8-8831-288AB7C82074}"/>
                </a:ext>
              </a:extLst>
            </p:cNvPr>
            <p:cNvSpPr txBox="1"/>
            <p:nvPr/>
          </p:nvSpPr>
          <p:spPr>
            <a:xfrm>
              <a:off x="7840590" y="1319062"/>
              <a:ext cx="1000452" cy="29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id="{F39044F1-9791-4239-8007-97F9D1CF457C}"/>
                </a:ext>
              </a:extLst>
            </p:cNvPr>
            <p:cNvSpPr/>
            <p:nvPr/>
          </p:nvSpPr>
          <p:spPr>
            <a:xfrm rot="16200000">
              <a:off x="7459352" y="4158099"/>
              <a:ext cx="1762934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id="{3B9401EE-3FDF-4C69-97EB-AB9ABA00EF16}"/>
                </a:ext>
              </a:extLst>
            </p:cNvPr>
            <p:cNvGrpSpPr/>
            <p:nvPr/>
          </p:nvGrpSpPr>
          <p:grpSpPr>
            <a:xfrm>
              <a:off x="7462927" y="2671963"/>
              <a:ext cx="297895" cy="297895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id="{98B5E581-844D-4001-80B9-079A45D44D35}"/>
                </a:ext>
              </a:extLst>
            </p:cNvPr>
            <p:cNvGrpSpPr/>
            <p:nvPr/>
          </p:nvGrpSpPr>
          <p:grpSpPr>
            <a:xfrm>
              <a:off x="7453960" y="2170926"/>
              <a:ext cx="297895" cy="297895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760822" y="2754630"/>
              <a:ext cx="162247" cy="82667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7751855" y="2319875"/>
              <a:ext cx="171213" cy="4619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47" y="1666798"/>
              <a:ext cx="1096681" cy="438673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id="{923BF3AF-ECAD-4C13-AC8B-17C7899938CD}"/>
                </a:ext>
              </a:extLst>
            </p:cNvPr>
            <p:cNvGrpSpPr/>
            <p:nvPr/>
          </p:nvGrpSpPr>
          <p:grpSpPr>
            <a:xfrm>
              <a:off x="2198919" y="835334"/>
              <a:ext cx="3585839" cy="2447204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id="{2D000A24-406C-43BC-A9C1-00D1AD3A8F98}"/>
                </a:ext>
              </a:extLst>
            </p:cNvPr>
            <p:cNvSpPr/>
            <p:nvPr/>
          </p:nvSpPr>
          <p:spPr>
            <a:xfrm rot="16200000">
              <a:off x="3681249" y="3522678"/>
              <a:ext cx="1331981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id="{86454699-F8B1-4258-A55D-B1C2C6140150}"/>
                </a:ext>
              </a:extLst>
            </p:cNvPr>
            <p:cNvSpPr/>
            <p:nvPr/>
          </p:nvSpPr>
          <p:spPr>
            <a:xfrm>
              <a:off x="5072482" y="2488850"/>
              <a:ext cx="2248782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id="{583A0599-134E-4C89-A3A3-BF19A137E3D2}"/>
                </a:ext>
              </a:extLst>
            </p:cNvPr>
            <p:cNvSpPr txBox="1"/>
            <p:nvPr/>
          </p:nvSpPr>
          <p:spPr>
            <a:xfrm>
              <a:off x="3380571" y="1133755"/>
              <a:ext cx="1281512" cy="29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id="{20BD3D5B-CCBA-449E-A35F-0511C399A9EC}"/>
                </a:ext>
              </a:extLst>
            </p:cNvPr>
            <p:cNvGrpSpPr/>
            <p:nvPr/>
          </p:nvGrpSpPr>
          <p:grpSpPr>
            <a:xfrm>
              <a:off x="3295649" y="2139975"/>
              <a:ext cx="297895" cy="297895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id="{8030C5BC-89BE-4EA6-B1FB-C80F737DB469}"/>
                </a:ext>
              </a:extLst>
            </p:cNvPr>
            <p:cNvGrpSpPr/>
            <p:nvPr/>
          </p:nvGrpSpPr>
          <p:grpSpPr>
            <a:xfrm>
              <a:off x="3286684" y="1754872"/>
              <a:ext cx="297895" cy="297895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93545" y="2305309"/>
              <a:ext cx="160603" cy="506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584579" y="1903820"/>
              <a:ext cx="171213" cy="4619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id="{F41F2926-EE62-462A-BA9E-1E21C8E695E3}"/>
                </a:ext>
              </a:extLst>
            </p:cNvPr>
            <p:cNvSpPr txBox="1"/>
            <p:nvPr/>
          </p:nvSpPr>
          <p:spPr>
            <a:xfrm>
              <a:off x="1433586" y="4555021"/>
              <a:ext cx="1498892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id="{88FA85E4-145A-4895-886E-9F071D7DB94D}"/>
                </a:ext>
              </a:extLst>
            </p:cNvPr>
            <p:cNvSpPr/>
            <p:nvPr/>
          </p:nvSpPr>
          <p:spPr>
            <a:xfrm rot="2700000">
              <a:off x="2662661" y="4325954"/>
              <a:ext cx="959445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id="{8DA695ED-C91B-432C-AC03-936F3EEFF8FA}"/>
                </a:ext>
              </a:extLst>
            </p:cNvPr>
            <p:cNvSpPr/>
            <p:nvPr/>
          </p:nvSpPr>
          <p:spPr>
            <a:xfrm rot="18900000">
              <a:off x="2663821" y="3261801"/>
              <a:ext cx="1047305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id="{2762467E-3CE6-4278-B707-A71BC8D41E4A}"/>
                </a:ext>
              </a:extLst>
            </p:cNvPr>
            <p:cNvSpPr txBox="1"/>
            <p:nvPr/>
          </p:nvSpPr>
          <p:spPr>
            <a:xfrm>
              <a:off x="5392791" y="2897559"/>
              <a:ext cx="1827079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id="{B6523340-5136-4AE3-8D7D-A2234DB6CA2A}"/>
                </a:ext>
              </a:extLst>
            </p:cNvPr>
            <p:cNvSpPr txBox="1"/>
            <p:nvPr/>
          </p:nvSpPr>
          <p:spPr>
            <a:xfrm>
              <a:off x="8555988" y="3696181"/>
              <a:ext cx="1448894" cy="46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id="{190846AE-14BF-4FE9-A288-65B98AB213DD}"/>
                </a:ext>
              </a:extLst>
            </p:cNvPr>
            <p:cNvSpPr/>
            <p:nvPr/>
          </p:nvSpPr>
          <p:spPr>
            <a:xfrm>
              <a:off x="4741778" y="4909031"/>
              <a:ext cx="1592166" cy="52299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id="{DF2E275C-595F-4B7A-8E7F-89A631B4EC15}"/>
                </a:ext>
              </a:extLst>
            </p:cNvPr>
            <p:cNvSpPr/>
            <p:nvPr/>
          </p:nvSpPr>
          <p:spPr bwMode="auto">
            <a:xfrm>
              <a:off x="3753693" y="1769939"/>
              <a:ext cx="1187092" cy="124803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id="{4FA0C44B-C0E3-4C3F-A233-98666660564B}"/>
                </a:ext>
              </a:extLst>
            </p:cNvPr>
            <p:cNvSpPr/>
            <p:nvPr/>
          </p:nvSpPr>
          <p:spPr bwMode="auto">
            <a:xfrm>
              <a:off x="3787132" y="1974156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id="{F5E6768B-EBF8-4635-96FE-5A75959F222D}"/>
                </a:ext>
              </a:extLst>
            </p:cNvPr>
            <p:cNvSpPr/>
            <p:nvPr/>
          </p:nvSpPr>
          <p:spPr bwMode="auto">
            <a:xfrm>
              <a:off x="3787132" y="217928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id="{CF173A8B-0B48-4419-8489-D814BD080B80}"/>
                </a:ext>
              </a:extLst>
            </p:cNvPr>
            <p:cNvSpPr/>
            <p:nvPr/>
          </p:nvSpPr>
          <p:spPr bwMode="auto">
            <a:xfrm>
              <a:off x="3787132" y="2794665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id="{27A71DEA-50D2-4E3D-BF1D-8D7F9DE7D008}"/>
                </a:ext>
              </a:extLst>
            </p:cNvPr>
            <p:cNvSpPr/>
            <p:nvPr/>
          </p:nvSpPr>
          <p:spPr bwMode="auto">
            <a:xfrm>
              <a:off x="3787132" y="2589538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id="{D483A25C-3DDC-4DAA-AD88-35D729FC4AF6}"/>
                </a:ext>
              </a:extLst>
            </p:cNvPr>
            <p:cNvSpPr/>
            <p:nvPr/>
          </p:nvSpPr>
          <p:spPr bwMode="auto">
            <a:xfrm>
              <a:off x="7907728" y="2237008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id="{602096E4-0BB8-4E76-9965-421B438B2887}"/>
                </a:ext>
              </a:extLst>
            </p:cNvPr>
            <p:cNvSpPr/>
            <p:nvPr/>
          </p:nvSpPr>
          <p:spPr bwMode="auto">
            <a:xfrm>
              <a:off x="7941168" y="2441225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id="{C2B242C0-133A-4A61-B701-BDD807E516FF}"/>
                </a:ext>
              </a:extLst>
            </p:cNvPr>
            <p:cNvSpPr/>
            <p:nvPr/>
          </p:nvSpPr>
          <p:spPr bwMode="auto">
            <a:xfrm>
              <a:off x="7941168" y="264635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id="{606DE03E-BDF4-4756-9D20-DF00F8BF01B9}"/>
                </a:ext>
              </a:extLst>
            </p:cNvPr>
            <p:cNvSpPr/>
            <p:nvPr/>
          </p:nvSpPr>
          <p:spPr bwMode="auto">
            <a:xfrm>
              <a:off x="7941168" y="3261735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id="{369A2E3A-DB26-4065-8796-F236E97FAB73}"/>
                </a:ext>
              </a:extLst>
            </p:cNvPr>
            <p:cNvSpPr/>
            <p:nvPr/>
          </p:nvSpPr>
          <p:spPr bwMode="auto">
            <a:xfrm>
              <a:off x="7941168" y="3056605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id="{66A09290-9E5B-4D40-9A8F-B9BD874ADC4F}"/>
                </a:ext>
              </a:extLst>
            </p:cNvPr>
            <p:cNvSpPr/>
            <p:nvPr/>
          </p:nvSpPr>
          <p:spPr bwMode="auto">
            <a:xfrm>
              <a:off x="3538491" y="4642616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id="{FA143928-55FD-403A-A469-C1CB287F8A41}"/>
                </a:ext>
              </a:extLst>
            </p:cNvPr>
            <p:cNvSpPr/>
            <p:nvPr/>
          </p:nvSpPr>
          <p:spPr bwMode="auto">
            <a:xfrm>
              <a:off x="3571930" y="4846832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id="{2E2AF5A3-FA83-4654-AD35-485B6B738DA7}"/>
                </a:ext>
              </a:extLst>
            </p:cNvPr>
            <p:cNvSpPr/>
            <p:nvPr/>
          </p:nvSpPr>
          <p:spPr bwMode="auto">
            <a:xfrm>
              <a:off x="3571930" y="505195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id="{3F71DAA4-6AD3-420F-99F3-CAACEFD16D06}"/>
                </a:ext>
              </a:extLst>
            </p:cNvPr>
            <p:cNvSpPr/>
            <p:nvPr/>
          </p:nvSpPr>
          <p:spPr bwMode="auto">
            <a:xfrm>
              <a:off x="3571930" y="5667342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id="{328AAE02-C868-4B58-8364-6B0A47AEB2FF}"/>
                </a:ext>
              </a:extLst>
            </p:cNvPr>
            <p:cNvSpPr/>
            <p:nvPr/>
          </p:nvSpPr>
          <p:spPr bwMode="auto">
            <a:xfrm>
              <a:off x="3571930" y="5462214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871" y="5843290"/>
              <a:ext cx="1231261" cy="101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id="{25BECBA7-5B87-4BFD-8EFA-4F7FDB78C8D0}"/>
                </a:ext>
              </a:extLst>
            </p:cNvPr>
            <p:cNvGrpSpPr/>
            <p:nvPr/>
          </p:nvGrpSpPr>
          <p:grpSpPr>
            <a:xfrm>
              <a:off x="4869603" y="4435605"/>
              <a:ext cx="297895" cy="297895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id="{8A75CD2B-D365-40E9-A1C7-A0B210353871}"/>
                </a:ext>
              </a:extLst>
            </p:cNvPr>
            <p:cNvSpPr/>
            <p:nvPr/>
          </p:nvSpPr>
          <p:spPr bwMode="auto">
            <a:xfrm>
              <a:off x="6329154" y="4642616"/>
              <a:ext cx="1187092" cy="1248038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+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id="{BD73FC1C-1E43-4A8B-83B6-2491E304A78A}"/>
                </a:ext>
              </a:extLst>
            </p:cNvPr>
            <p:cNvSpPr/>
            <p:nvPr/>
          </p:nvSpPr>
          <p:spPr bwMode="auto">
            <a:xfrm>
              <a:off x="6362593" y="4846832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id="{D7FE4EEC-8545-485B-BFB9-870B44D36A95}"/>
                </a:ext>
              </a:extLst>
            </p:cNvPr>
            <p:cNvSpPr/>
            <p:nvPr/>
          </p:nvSpPr>
          <p:spPr bwMode="auto">
            <a:xfrm>
              <a:off x="6362594" y="505195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id="{975CAE86-3781-462A-8419-B0656170C630}"/>
                </a:ext>
              </a:extLst>
            </p:cNvPr>
            <p:cNvSpPr/>
            <p:nvPr/>
          </p:nvSpPr>
          <p:spPr bwMode="auto">
            <a:xfrm>
              <a:off x="6362593" y="5667342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id="{EA03743D-7EDA-47D8-9729-A03DF4009D20}"/>
                </a:ext>
              </a:extLst>
            </p:cNvPr>
            <p:cNvSpPr/>
            <p:nvPr/>
          </p:nvSpPr>
          <p:spPr bwMode="auto">
            <a:xfrm>
              <a:off x="6362594" y="5462215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id="{5A7386B6-81A2-421B-B9FB-4EC6B942364E}"/>
                </a:ext>
              </a:extLst>
            </p:cNvPr>
            <p:cNvSpPr/>
            <p:nvPr/>
          </p:nvSpPr>
          <p:spPr bwMode="auto">
            <a:xfrm>
              <a:off x="9212491" y="5680074"/>
              <a:ext cx="101688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id="{FA8CEB9F-67FD-49D3-9D0D-0D0F10C36989}"/>
                </a:ext>
              </a:extLst>
            </p:cNvPr>
            <p:cNvSpPr/>
            <p:nvPr/>
          </p:nvSpPr>
          <p:spPr bwMode="auto">
            <a:xfrm>
              <a:off x="1587311" y="3588229"/>
              <a:ext cx="1187092" cy="89350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id="{0E618837-3F2F-46FF-A6BB-2DC95A02110C}"/>
                </a:ext>
              </a:extLst>
            </p:cNvPr>
            <p:cNvSpPr/>
            <p:nvPr/>
          </p:nvSpPr>
          <p:spPr bwMode="auto">
            <a:xfrm>
              <a:off x="1620750" y="3809696"/>
              <a:ext cx="1120214" cy="180000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id="{DDD77CB8-B779-4C5F-A5FF-C40A10EA0484}"/>
                </a:ext>
              </a:extLst>
            </p:cNvPr>
            <p:cNvSpPr/>
            <p:nvPr/>
          </p:nvSpPr>
          <p:spPr bwMode="auto">
            <a:xfrm>
              <a:off x="1620750" y="4253589"/>
              <a:ext cx="1120214" cy="180000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id="{9F58B538-7994-43DC-AD2C-6BABFE6F56F8}"/>
                </a:ext>
              </a:extLst>
            </p:cNvPr>
            <p:cNvSpPr/>
            <p:nvPr/>
          </p:nvSpPr>
          <p:spPr bwMode="auto">
            <a:xfrm>
              <a:off x="1620750" y="4031642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id="{46741B4F-89D6-40E7-8AC7-E1A74124C541}"/>
                </a:ext>
              </a:extLst>
            </p:cNvPr>
            <p:cNvSpPr txBox="1"/>
            <p:nvPr/>
          </p:nvSpPr>
          <p:spPr>
            <a:xfrm>
              <a:off x="8974779" y="6188844"/>
              <a:ext cx="1492847" cy="270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963" y="2961998"/>
              <a:ext cx="468632" cy="683026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07033" y="4694639"/>
              <a:ext cx="121145" cy="46250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23333" y="4633952"/>
              <a:ext cx="129027" cy="7847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45" name="Picture 1">
              <a:extLst>
                <a:ext uri="{FF2B5EF4-FFF2-40B4-BE49-F238E27FC236}">
                  <a16:creationId xmlns:a16="http://schemas.microsoft.com/office/drawing/2014/main" id="{DC171425-5CD7-4931-87FB-529A83972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974780" y="4862840"/>
              <a:ext cx="925970" cy="925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id="{D0E27641-77D1-4F96-B98F-711CD8B8B4C4}"/>
                </a:ext>
              </a:extLst>
            </p:cNvPr>
            <p:cNvGrpSpPr/>
            <p:nvPr/>
          </p:nvGrpSpPr>
          <p:grpSpPr>
            <a:xfrm>
              <a:off x="3293664" y="2551263"/>
              <a:ext cx="297895" cy="297895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91559" y="2633930"/>
              <a:ext cx="162247" cy="82667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2687" y="5864785"/>
              <a:ext cx="1349680" cy="679661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id="{89B2785B-5471-435A-A3CB-AC4FB2C76EF7}"/>
                </a:ext>
              </a:extLst>
            </p:cNvPr>
            <p:cNvSpPr txBox="1"/>
            <p:nvPr/>
          </p:nvSpPr>
          <p:spPr>
            <a:xfrm>
              <a:off x="4457393" y="3630286"/>
              <a:ext cx="1337364" cy="270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id="{6A15F23F-4C29-43B0-9C18-35EA50AD7ADC}"/>
                </a:ext>
              </a:extLst>
            </p:cNvPr>
            <p:cNvSpPr txBox="1"/>
            <p:nvPr/>
          </p:nvSpPr>
          <p:spPr>
            <a:xfrm>
              <a:off x="6621859" y="3814671"/>
              <a:ext cx="1595041" cy="270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id="{393AF984-7E05-438C-9F45-4885CBDDE5F9}"/>
                </a:ext>
              </a:extLst>
            </p:cNvPr>
            <p:cNvSpPr/>
            <p:nvPr/>
          </p:nvSpPr>
          <p:spPr bwMode="auto">
            <a:xfrm>
              <a:off x="7941168" y="2851479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id="{E8DEA22C-AEE6-4447-A917-EE0966CE8918}"/>
                </a:ext>
              </a:extLst>
            </p:cNvPr>
            <p:cNvSpPr/>
            <p:nvPr/>
          </p:nvSpPr>
          <p:spPr bwMode="auto">
            <a:xfrm>
              <a:off x="6356960" y="5257087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id="{D086CBC0-216C-4547-8588-BA61D9B23C63}"/>
                </a:ext>
              </a:extLst>
            </p:cNvPr>
            <p:cNvSpPr/>
            <p:nvPr/>
          </p:nvSpPr>
          <p:spPr bwMode="auto">
            <a:xfrm>
              <a:off x="3569361" y="5257086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id="{6C215BAE-77AE-4CB3-9E28-ED8B2B1FE526}"/>
                </a:ext>
              </a:extLst>
            </p:cNvPr>
            <p:cNvSpPr/>
            <p:nvPr/>
          </p:nvSpPr>
          <p:spPr bwMode="auto">
            <a:xfrm>
              <a:off x="3784461" y="2384411"/>
              <a:ext cx="1120213" cy="180000"/>
            </a:xfrm>
            <a:prstGeom prst="roundRect">
              <a:avLst>
                <a:gd name="adj" fmla="val 25084"/>
              </a:avLst>
            </a:prstGeom>
            <a:solidFill>
              <a:srgbClr val="F79646">
                <a:lumMod val="5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53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5EB825-3BF6-4A28-8125-E0E78CAEFAB2}"/>
              </a:ext>
            </a:extLst>
          </p:cNvPr>
          <p:cNvSpPr/>
          <p:nvPr/>
        </p:nvSpPr>
        <p:spPr>
          <a:xfrm>
            <a:off x="0" y="723900"/>
            <a:ext cx="1219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B95BD7-E6FD-40B0-8980-AB00566AA404}"/>
              </a:ext>
            </a:extLst>
          </p:cNvPr>
          <p:cNvGrpSpPr/>
          <p:nvPr/>
        </p:nvGrpSpPr>
        <p:grpSpPr>
          <a:xfrm>
            <a:off x="2481172" y="973412"/>
            <a:ext cx="7229657" cy="4911176"/>
            <a:chOff x="1596099" y="1340767"/>
            <a:chExt cx="6077315" cy="4128379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77C5E9E4-FFA4-43DC-A23B-8BE5A2D2F54A}"/>
                </a:ext>
              </a:extLst>
            </p:cNvPr>
            <p:cNvSpPr/>
            <p:nvPr/>
          </p:nvSpPr>
          <p:spPr bwMode="auto">
            <a:xfrm>
              <a:off x="4139952" y="1340767"/>
              <a:ext cx="3533462" cy="412837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31B1EE70-5A2A-4563-9639-65DE804827DE}"/>
                </a:ext>
              </a:extLst>
            </p:cNvPr>
            <p:cNvSpPr/>
            <p:nvPr/>
          </p:nvSpPr>
          <p:spPr bwMode="auto">
            <a:xfrm>
              <a:off x="4260326" y="1869533"/>
              <a:ext cx="329271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7787844A-8874-40AD-8FF0-147EBA0322CF}"/>
                </a:ext>
              </a:extLst>
            </p:cNvPr>
            <p:cNvSpPr/>
            <p:nvPr/>
          </p:nvSpPr>
          <p:spPr bwMode="auto">
            <a:xfrm>
              <a:off x="4260326" y="2591591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9F668C9A-17C4-41E9-97C0-0739B251FE3E}"/>
                </a:ext>
              </a:extLst>
            </p:cNvPr>
            <p:cNvSpPr/>
            <p:nvPr/>
          </p:nvSpPr>
          <p:spPr bwMode="auto">
            <a:xfrm>
              <a:off x="4260326" y="3313648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47" name="Left Brace 16">
              <a:extLst>
                <a:ext uri="{FF2B5EF4-FFF2-40B4-BE49-F238E27FC236}">
                  <a16:creationId xmlns:a16="http://schemas.microsoft.com/office/drawing/2014/main" id="{5C9C5C91-619D-4834-AE1F-836B76FECA42}"/>
                </a:ext>
              </a:extLst>
            </p:cNvPr>
            <p:cNvSpPr/>
            <p:nvPr/>
          </p:nvSpPr>
          <p:spPr>
            <a:xfrm>
              <a:off x="3721101" y="2591591"/>
              <a:ext cx="288032" cy="2740897"/>
            </a:xfrm>
            <a:prstGeom prst="leftBrace">
              <a:avLst>
                <a:gd name="adj1" fmla="val 11328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FB2DB9-B267-45B8-A781-6B36137B87D7}"/>
                </a:ext>
              </a:extLst>
            </p:cNvPr>
            <p:cNvGrpSpPr/>
            <p:nvPr/>
          </p:nvGrpSpPr>
          <p:grpSpPr>
            <a:xfrm>
              <a:off x="1596099" y="2898199"/>
              <a:ext cx="2015490" cy="2127680"/>
              <a:chOff x="1596099" y="2521978"/>
              <a:chExt cx="2015490" cy="2127680"/>
            </a:xfrm>
          </p:grpSpPr>
          <p:sp>
            <p:nvSpPr>
              <p:cNvPr id="49" name="角丸四角形 21">
                <a:extLst>
                  <a:ext uri="{FF2B5EF4-FFF2-40B4-BE49-F238E27FC236}">
                    <a16:creationId xmlns:a16="http://schemas.microsoft.com/office/drawing/2014/main" id="{42BE564B-9FFE-4D5B-90F5-3B83CE21F910}"/>
                  </a:ext>
                </a:extLst>
              </p:cNvPr>
              <p:cNvSpPr/>
              <p:nvPr/>
            </p:nvSpPr>
            <p:spPr bwMode="auto">
              <a:xfrm>
                <a:off x="1596099" y="2521978"/>
                <a:ext cx="2015490" cy="2127680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66DE4BC3-C56C-47CD-964A-30CDCEADEAE3}"/>
                  </a:ext>
                </a:extLst>
              </p:cNvPr>
              <p:cNvGrpSpPr/>
              <p:nvPr/>
            </p:nvGrpSpPr>
            <p:grpSpPr>
              <a:xfrm>
                <a:off x="2104259" y="2685105"/>
                <a:ext cx="999169" cy="1031927"/>
                <a:chOff x="1789088" y="2720452"/>
                <a:chExt cx="413417" cy="426971"/>
              </a:xfrm>
            </p:grpSpPr>
            <p:sp>
              <p:nvSpPr>
                <p:cNvPr id="52" name="Isosceles Triangle 29">
                  <a:extLst>
                    <a:ext uri="{FF2B5EF4-FFF2-40B4-BE49-F238E27FC236}">
                      <a16:creationId xmlns:a16="http://schemas.microsoft.com/office/drawing/2014/main" id="{973259AE-99AE-4E78-8C17-617CD46F1D0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7620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3" name="Oval 30">
                  <a:extLst>
                    <a:ext uri="{FF2B5EF4-FFF2-40B4-BE49-F238E27FC236}">
                      <a16:creationId xmlns:a16="http://schemas.microsoft.com/office/drawing/2014/main" id="{1DB8CE1B-50EE-4C79-8180-76835E6A9AFC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4" name="Oval 31">
                  <a:extLst>
                    <a:ext uri="{FF2B5EF4-FFF2-40B4-BE49-F238E27FC236}">
                      <a16:creationId xmlns:a16="http://schemas.microsoft.com/office/drawing/2014/main" id="{0F356028-25D6-4220-BE52-E5EB888B7C0F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5" name="Oval 32">
                  <a:extLst>
                    <a:ext uri="{FF2B5EF4-FFF2-40B4-BE49-F238E27FC236}">
                      <a16:creationId xmlns:a16="http://schemas.microsoft.com/office/drawing/2014/main" id="{1CB78CE7-8DC2-470D-A2CD-05BF8C173386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1" name="Rectangle 1">
                <a:extLst>
                  <a:ext uri="{FF2B5EF4-FFF2-40B4-BE49-F238E27FC236}">
                    <a16:creationId xmlns:a16="http://schemas.microsoft.com/office/drawing/2014/main" id="{64415FC4-5633-41DE-B206-B61B16715584}"/>
                  </a:ext>
                </a:extLst>
              </p:cNvPr>
              <p:cNvSpPr/>
              <p:nvPr/>
            </p:nvSpPr>
            <p:spPr>
              <a:xfrm>
                <a:off x="1723106" y="3765407"/>
                <a:ext cx="1696766" cy="59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>
                  <a:defRPr/>
                </a:pP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Thing</a:t>
                </a:r>
                <a:b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</a:b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Description</a:t>
                </a: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C5D49CF5-2393-45A5-BF8B-2AE53939C1A7}"/>
                </a:ext>
              </a:extLst>
            </p:cNvPr>
            <p:cNvSpPr/>
            <p:nvPr/>
          </p:nvSpPr>
          <p:spPr bwMode="auto">
            <a:xfrm>
              <a:off x="4260326" y="4757762"/>
              <a:ext cx="329271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D0CF91F1-6700-4803-9C88-36D290632E72}"/>
                </a:ext>
              </a:extLst>
            </p:cNvPr>
            <p:cNvSpPr/>
            <p:nvPr/>
          </p:nvSpPr>
          <p:spPr bwMode="auto">
            <a:xfrm>
              <a:off x="4260326" y="4035705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8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9D4ACF-A463-4A48-AC50-D8DEA2CD4F5D}"/>
              </a:ext>
            </a:extLst>
          </p:cNvPr>
          <p:cNvSpPr/>
          <p:nvPr/>
        </p:nvSpPr>
        <p:spPr>
          <a:xfrm>
            <a:off x="0" y="2026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3A98E86-4F4F-436A-9642-AFB0CBD93342}"/>
              </a:ext>
            </a:extLst>
          </p:cNvPr>
          <p:cNvGrpSpPr/>
          <p:nvPr/>
        </p:nvGrpSpPr>
        <p:grpSpPr>
          <a:xfrm>
            <a:off x="1702871" y="2218947"/>
            <a:ext cx="5736655" cy="1658106"/>
            <a:chOff x="1686829" y="2184880"/>
            <a:chExt cx="5736655" cy="1658106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24ADEAFD-32F5-4D18-8614-6C96FD5AE985}"/>
                </a:ext>
              </a:extLst>
            </p:cNvPr>
            <p:cNvSpPr/>
            <p:nvPr/>
          </p:nvSpPr>
          <p:spPr>
            <a:xfrm>
              <a:off x="4768515" y="272356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8B3C391-3327-47BE-B0BB-812B1864658D}"/>
                </a:ext>
              </a:extLst>
            </p:cNvPr>
            <p:cNvSpPr/>
            <p:nvPr/>
          </p:nvSpPr>
          <p:spPr>
            <a:xfrm>
              <a:off x="4956492" y="3283277"/>
              <a:ext cx="2282021" cy="44026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EBC4F07-7B2E-40FF-BF47-3E74987B302F}"/>
                </a:ext>
              </a:extLst>
            </p:cNvPr>
            <p:cNvSpPr txBox="1"/>
            <p:nvPr/>
          </p:nvSpPr>
          <p:spPr>
            <a:xfrm>
              <a:off x="5662227" y="2184880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51502F92-8309-4A29-85F7-4E554705F4D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106" y="3522575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48275C11-C963-484A-BBA9-6C38AF26EA16}"/>
                </a:ext>
              </a:extLst>
            </p:cNvPr>
            <p:cNvSpPr txBox="1"/>
            <p:nvPr/>
          </p:nvSpPr>
          <p:spPr>
            <a:xfrm>
              <a:off x="1686829" y="3272577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23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9E12DF-5647-421B-BE17-38DE9B97873C}"/>
              </a:ext>
            </a:extLst>
          </p:cNvPr>
          <p:cNvSpPr/>
          <p:nvPr/>
        </p:nvSpPr>
        <p:spPr>
          <a:xfrm>
            <a:off x="0" y="21793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4AF65D3-81AD-4588-910A-EA532EEE0752}"/>
              </a:ext>
            </a:extLst>
          </p:cNvPr>
          <p:cNvGrpSpPr/>
          <p:nvPr/>
        </p:nvGrpSpPr>
        <p:grpSpPr>
          <a:xfrm>
            <a:off x="4755326" y="2400736"/>
            <a:ext cx="5077486" cy="1599327"/>
            <a:chOff x="4354273" y="2323639"/>
            <a:chExt cx="5077486" cy="1599327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8090F221-CF84-43D3-8C21-B4493EA66E0F}"/>
                </a:ext>
              </a:extLst>
            </p:cNvPr>
            <p:cNvSpPr/>
            <p:nvPr/>
          </p:nvSpPr>
          <p:spPr>
            <a:xfrm>
              <a:off x="4354273" y="280354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83ECC061-9931-479C-BC85-4CD90479A52A}"/>
                </a:ext>
              </a:extLst>
            </p:cNvPr>
            <p:cNvSpPr/>
            <p:nvPr/>
          </p:nvSpPr>
          <p:spPr>
            <a:xfrm>
              <a:off x="4540746" y="3363257"/>
              <a:ext cx="2282021" cy="44026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710E1D-5D03-4BB4-A65E-46ED3B7EFA61}"/>
                </a:ext>
              </a:extLst>
            </p:cNvPr>
            <p:cNvSpPr txBox="1"/>
            <p:nvPr/>
          </p:nvSpPr>
          <p:spPr>
            <a:xfrm>
              <a:off x="4965053" y="232363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BE61F01F-D3FC-4858-BA84-060041857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21" y="3600680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B3FD473C-97F6-4EA0-A067-18838E141346}"/>
                </a:ext>
              </a:extLst>
            </p:cNvPr>
            <p:cNvSpPr txBox="1"/>
            <p:nvPr/>
          </p:nvSpPr>
          <p:spPr>
            <a:xfrm>
              <a:off x="8564214" y="3363257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83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ADC606-4B40-4367-B451-F075B0B20BF6}"/>
              </a:ext>
            </a:extLst>
          </p:cNvPr>
          <p:cNvSpPr/>
          <p:nvPr/>
        </p:nvSpPr>
        <p:spPr>
          <a:xfrm>
            <a:off x="0" y="2213508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5EBB58-4D0F-44D9-9F04-A592EF9DC215}"/>
              </a:ext>
            </a:extLst>
          </p:cNvPr>
          <p:cNvGrpSpPr/>
          <p:nvPr/>
        </p:nvGrpSpPr>
        <p:grpSpPr>
          <a:xfrm>
            <a:off x="1618884" y="2363010"/>
            <a:ext cx="8377952" cy="1625699"/>
            <a:chOff x="1618884" y="2363010"/>
            <a:chExt cx="8377952" cy="1625699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3A3BBCD-6F40-460F-AD1F-2529BF83651E}"/>
                </a:ext>
              </a:extLst>
            </p:cNvPr>
            <p:cNvSpPr txBox="1"/>
            <p:nvPr/>
          </p:nvSpPr>
          <p:spPr>
            <a:xfrm>
              <a:off x="5214989" y="2363010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四角形: 角を丸くする 5">
              <a:extLst>
                <a:ext uri="{FF2B5EF4-FFF2-40B4-BE49-F238E27FC236}">
                  <a16:creationId xmlns:a16="http://schemas.microsoft.com/office/drawing/2014/main" id="{FFF86C11-4A52-40CC-80E3-66CFE9F6089F}"/>
                </a:ext>
              </a:extLst>
            </p:cNvPr>
            <p:cNvSpPr/>
            <p:nvPr/>
          </p:nvSpPr>
          <p:spPr>
            <a:xfrm>
              <a:off x="4701261" y="2869291"/>
              <a:ext cx="2789477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9E28F73A-9212-497C-A8CB-8C6DA91E91D7}"/>
                </a:ext>
              </a:extLst>
            </p:cNvPr>
            <p:cNvSpPr/>
            <p:nvPr/>
          </p:nvSpPr>
          <p:spPr>
            <a:xfrm>
              <a:off x="4793536" y="3429000"/>
              <a:ext cx="1244734" cy="4467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F67EDA7E-A7CD-4EE1-A249-83C7FB53979A}"/>
                </a:ext>
              </a:extLst>
            </p:cNvPr>
            <p:cNvSpPr/>
            <p:nvPr/>
          </p:nvSpPr>
          <p:spPr>
            <a:xfrm>
              <a:off x="6149325" y="3417623"/>
              <a:ext cx="1254254" cy="4581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25">
              <a:extLst>
                <a:ext uri="{FF2B5EF4-FFF2-40B4-BE49-F238E27FC236}">
                  <a16:creationId xmlns:a16="http://schemas.microsoft.com/office/drawing/2014/main" id="{74538375-EDB3-4885-A99C-9BCA179CC3B8}"/>
                </a:ext>
              </a:extLst>
            </p:cNvPr>
            <p:cNvSpPr txBox="1"/>
            <p:nvPr/>
          </p:nvSpPr>
          <p:spPr>
            <a:xfrm>
              <a:off x="9129291" y="341315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テキスト ボックス 25">
              <a:extLst>
                <a:ext uri="{FF2B5EF4-FFF2-40B4-BE49-F238E27FC236}">
                  <a16:creationId xmlns:a16="http://schemas.microsoft.com/office/drawing/2014/main" id="{D3511C16-520F-4404-A8E0-E8D547E8D7B8}"/>
                </a:ext>
              </a:extLst>
            </p:cNvPr>
            <p:cNvSpPr txBox="1"/>
            <p:nvPr/>
          </p:nvSpPr>
          <p:spPr>
            <a:xfrm>
              <a:off x="1618884" y="342899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2">
              <a:extLst>
                <a:ext uri="{FF2B5EF4-FFF2-40B4-BE49-F238E27FC236}">
                  <a16:creationId xmlns:a16="http://schemas.microsoft.com/office/drawing/2014/main" id="{4379859F-F217-4FEA-BE63-DB5B4A5B50C4}"/>
                </a:ext>
              </a:extLst>
            </p:cNvPr>
            <p:cNvCxnSpPr>
              <a:cxnSpLocks/>
            </p:cNvCxnSpPr>
            <p:nvPr/>
          </p:nvCxnSpPr>
          <p:spPr>
            <a:xfrm>
              <a:off x="7403579" y="3647373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7" name="Gerade Verbindung mit Pfeil 42">
              <a:extLst>
                <a:ext uri="{FF2B5EF4-FFF2-40B4-BE49-F238E27FC236}">
                  <a16:creationId xmlns:a16="http://schemas.microsoft.com/office/drawing/2014/main" id="{BC9DDA6D-1357-422E-BB92-F003B9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3070150" y="3660061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4319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F8F981C-43CD-489D-80D0-91DD113A248A}"/>
              </a:ext>
            </a:extLst>
          </p:cNvPr>
          <p:cNvSpPr/>
          <p:nvPr/>
        </p:nvSpPr>
        <p:spPr>
          <a:xfrm>
            <a:off x="0" y="2002163"/>
            <a:ext cx="12192000" cy="28536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03DE06F8-99EE-425A-A8C6-69A6FC033C9B}"/>
              </a:ext>
            </a:extLst>
          </p:cNvPr>
          <p:cNvSpPr/>
          <p:nvPr/>
        </p:nvSpPr>
        <p:spPr>
          <a:xfrm>
            <a:off x="1839673" y="303214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71CCB695-0CEE-4582-82E1-28647C59D710}"/>
              </a:ext>
            </a:extLst>
          </p:cNvPr>
          <p:cNvSpPr/>
          <p:nvPr/>
        </p:nvSpPr>
        <p:spPr>
          <a:xfrm>
            <a:off x="7549023" y="303979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3551C0C-2E4C-4C47-BFB8-5BFC47E24731}"/>
              </a:ext>
            </a:extLst>
          </p:cNvPr>
          <p:cNvSpPr/>
          <p:nvPr/>
        </p:nvSpPr>
        <p:spPr>
          <a:xfrm>
            <a:off x="7737000" y="3599507"/>
            <a:ext cx="2282021" cy="4402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75B5B3B-9EFE-4A5E-B20A-3C139197A12E}"/>
              </a:ext>
            </a:extLst>
          </p:cNvPr>
          <p:cNvSpPr/>
          <p:nvPr/>
        </p:nvSpPr>
        <p:spPr>
          <a:xfrm>
            <a:off x="2026146" y="3591857"/>
            <a:ext cx="2282021" cy="4402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40" name="Gerade Verbindung mit Pfeil 42">
            <a:extLst>
              <a:ext uri="{FF2B5EF4-FFF2-40B4-BE49-F238E27FC236}">
                <a16:creationId xmlns:a16="http://schemas.microsoft.com/office/drawing/2014/main" id="{F5D7E042-B91B-4C9F-B4D5-BC435BE67D0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08167" y="3819641"/>
            <a:ext cx="3428833" cy="765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8" name="Down Arrow 40">
            <a:extLst>
              <a:ext uri="{FF2B5EF4-FFF2-40B4-BE49-F238E27FC236}">
                <a16:creationId xmlns:a16="http://schemas.microsoft.com/office/drawing/2014/main" id="{66A70022-4AA2-40D6-8393-97BFE79BD555}"/>
              </a:ext>
            </a:extLst>
          </p:cNvPr>
          <p:cNvSpPr/>
          <p:nvPr/>
        </p:nvSpPr>
        <p:spPr>
          <a:xfrm rot="5400000">
            <a:off x="7079965" y="3000132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9" name="Down Arrow 40">
            <a:extLst>
              <a:ext uri="{FF2B5EF4-FFF2-40B4-BE49-F238E27FC236}">
                <a16:creationId xmlns:a16="http://schemas.microsoft.com/office/drawing/2014/main" id="{C1355941-33C6-4F51-A63A-96AF036B5520}"/>
              </a:ext>
            </a:extLst>
          </p:cNvPr>
          <p:cNvSpPr/>
          <p:nvPr/>
        </p:nvSpPr>
        <p:spPr>
          <a:xfrm rot="5400000">
            <a:off x="4552296" y="3004366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A79469D-E922-483D-8697-73F9732B5A61}"/>
              </a:ext>
            </a:extLst>
          </p:cNvPr>
          <p:cNvSpPr txBox="1"/>
          <p:nvPr/>
        </p:nvSpPr>
        <p:spPr>
          <a:xfrm>
            <a:off x="8442735" y="244216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テキスト ボックス 25">
            <a:extLst>
              <a:ext uri="{FF2B5EF4-FFF2-40B4-BE49-F238E27FC236}">
                <a16:creationId xmlns:a16="http://schemas.microsoft.com/office/drawing/2014/main" id="{FA1D9859-1F34-460E-AF64-421EA1094F6C}"/>
              </a:ext>
            </a:extLst>
          </p:cNvPr>
          <p:cNvSpPr txBox="1"/>
          <p:nvPr/>
        </p:nvSpPr>
        <p:spPr>
          <a:xfrm>
            <a:off x="2450453" y="244091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8EB4CC-D32A-41E6-A743-1CC01D1F345C}"/>
              </a:ext>
            </a:extLst>
          </p:cNvPr>
          <p:cNvGrpSpPr/>
          <p:nvPr/>
        </p:nvGrpSpPr>
        <p:grpSpPr>
          <a:xfrm>
            <a:off x="5050886" y="2913633"/>
            <a:ext cx="2213820" cy="707886"/>
            <a:chOff x="5050886" y="2913633"/>
            <a:chExt cx="2213820" cy="707886"/>
          </a:xfrm>
        </p:grpSpPr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3FF83C6D-F8C8-412A-A847-FB57A28B2DD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58C7EC24-FFB4-4669-BE3E-B03A4CEC27BA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22" name="Isosceles Triangle 45">
                <a:extLst>
                  <a:ext uri="{FF2B5EF4-FFF2-40B4-BE49-F238E27FC236}">
                    <a16:creationId xmlns:a16="http://schemas.microsoft.com/office/drawing/2014/main" id="{27546840-B610-4896-9F6B-9B0247A6B914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21A46F38-5B52-424E-B117-41B16EA86253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id="{5D0AE7AE-EFE6-4384-89BB-ECBDA53DFE23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55F966D1-AB7E-481C-A449-1B17BA7BA242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テキスト ボックス 23">
              <a:extLst>
                <a:ext uri="{FF2B5EF4-FFF2-40B4-BE49-F238E27FC236}">
                  <a16:creationId xmlns:a16="http://schemas.microsoft.com/office/drawing/2014/main" id="{9FCF02A8-8D00-4E4A-B905-C3803F685344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8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439</TotalTime>
  <Words>198</Words>
  <Application>Microsoft Office PowerPoint</Application>
  <PresentationFormat>ワイド画面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Arial</vt:lpstr>
      <vt:lpstr>Calibri</vt:lpstr>
      <vt:lpstr>Noto Sans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2019-05-06T09:29:39Z</dcterms:modified>
</cp:coreProperties>
</file>